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3" r:id="rId5"/>
  </p:sldMasterIdLst>
  <p:notesMasterIdLst>
    <p:notesMasterId r:id="rId7"/>
  </p:notesMasterIdLst>
  <p:sldIdLst>
    <p:sldId id="260" r:id="rId6"/>
  </p:sldIdLst>
  <p:sldSz cx="43891200" cy="21945600"/>
  <p:notesSz cx="7315200" cy="96012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F0B121-7798-00DC-8060-196547875E3A}" name="Brittlebank, Savanna" initials="BS" userId="S::szb334@psu.edu::c348a346-42e7-4cee-be63-c90e19167b19" providerId="AD"/>
  <p188:author id="{D2A43F3F-060F-D8D8-E2F8-B14DC47CA530}" name="Olivia McAllister" initials="OM" userId="91fe50c27818306d" providerId="Windows Live"/>
  <p188:author id="{8F0741DB-B7C6-C1E5-1D08-7307C7FF2A4B}" name="McCarty, Tara V" initials="MV" userId="S::tva5012@psu.edu::6b8f99f7-e43f-4130-adf2-52fb3d7e7f7d" providerId="AD"/>
  <p188:author id="{C53D4DDC-99AB-9428-E734-B0C25F7FABD5}" name="Sowers, Dawn J" initials="SJ" userId="S::djs6974@psu.edu::757ff3d6-d4f0-482e-8bc8-c937cbea4a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C7F37-7C77-B7EA-18E2-4660C9079D9A}" v="868" dt="2025-01-27T00:30:06.146"/>
    <p1510:client id="{3E52D034-0D7D-014C-2BDD-E0F93651C30A}" v="9" dt="2025-01-26T23:42:32.904"/>
    <p1510:client id="{CB608908-35A7-4A55-61C4-2D8F5F17BC83}" v="524" dt="2025-01-27T00:19:52.336"/>
    <p1510:client id="{E84670A0-92CA-4532-42DE-1D9362DC79F6}" v="3427" dt="2025-01-26T23:07:44.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3823"/>
        <p:guide orient="horz" pos="40"/>
        <p:guide pos="27370"/>
        <p:guide pos="299"/>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dmon, Sharon" userId="S::sar353@psu.edu::9beea712-8e6f-49fb-9e50-747065ecb587" providerId="AD" clId="Web-{874EA6E8-A96F-5790-F727-F0ABF6EB15C1}"/>
    <pc:docChg chg="modSld">
      <pc:chgData name="Redmon, Sharon" userId="S::sar353@psu.edu::9beea712-8e6f-49fb-9e50-747065ecb587" providerId="AD" clId="Web-{874EA6E8-A96F-5790-F727-F0ABF6EB15C1}" dt="2025-01-21T20:51:26.361" v="522" actId="20577"/>
      <pc:docMkLst>
        <pc:docMk/>
      </pc:docMkLst>
      <pc:sldChg chg="addSp delSp modSp">
        <pc:chgData name="Redmon, Sharon" userId="S::sar353@psu.edu::9beea712-8e6f-49fb-9e50-747065ecb587" providerId="AD" clId="Web-{874EA6E8-A96F-5790-F727-F0ABF6EB15C1}" dt="2025-01-21T20:51:26.361" v="522" actId="20577"/>
        <pc:sldMkLst>
          <pc:docMk/>
          <pc:sldMk cId="819956681" sldId="260"/>
        </pc:sldMkLst>
        <pc:spChg chg="mod">
          <ac:chgData name="Redmon, Sharon" userId="S::sar353@psu.edu::9beea712-8e6f-49fb-9e50-747065ecb587" providerId="AD" clId="Web-{874EA6E8-A96F-5790-F727-F0ABF6EB15C1}" dt="2025-01-21T19:57:33.939" v="128" actId="20577"/>
          <ac:spMkLst>
            <pc:docMk/>
            <pc:sldMk cId="819956681" sldId="260"/>
            <ac:spMk id="5" creationId="{34C83E54-546A-F1B2-002B-84EE36B786F8}"/>
          </ac:spMkLst>
        </pc:spChg>
        <pc:spChg chg="mod">
          <ac:chgData name="Redmon, Sharon" userId="S::sar353@psu.edu::9beea712-8e6f-49fb-9e50-747065ecb587" providerId="AD" clId="Web-{874EA6E8-A96F-5790-F727-F0ABF6EB15C1}" dt="2025-01-21T20:50:45.845" v="520" actId="20577"/>
          <ac:spMkLst>
            <pc:docMk/>
            <pc:sldMk cId="819956681" sldId="260"/>
            <ac:spMk id="10" creationId="{66D85F58-8DE9-5B3E-40AF-3CE7A9680B00}"/>
          </ac:spMkLst>
        </pc:spChg>
        <pc:spChg chg="add mod">
          <ac:chgData name="Redmon, Sharon" userId="S::sar353@psu.edu::9beea712-8e6f-49fb-9e50-747065ecb587" providerId="AD" clId="Web-{874EA6E8-A96F-5790-F727-F0ABF6EB15C1}" dt="2025-01-21T19:53:58.641" v="57" actId="1076"/>
          <ac:spMkLst>
            <pc:docMk/>
            <pc:sldMk cId="819956681" sldId="260"/>
            <ac:spMk id="11" creationId="{A9C79271-F66D-506B-E315-81078188CECC}"/>
          </ac:spMkLst>
        </pc:spChg>
        <pc:spChg chg="mod">
          <ac:chgData name="Redmon, Sharon" userId="S::sar353@psu.edu::9beea712-8e6f-49fb-9e50-747065ecb587" providerId="AD" clId="Web-{874EA6E8-A96F-5790-F727-F0ABF6EB15C1}" dt="2025-01-21T20:14:45.913" v="212" actId="1076"/>
          <ac:spMkLst>
            <pc:docMk/>
            <pc:sldMk cId="819956681" sldId="260"/>
            <ac:spMk id="13" creationId="{89A54ABF-6A99-363D-170D-69E0E0927374}"/>
          </ac:spMkLst>
        </pc:spChg>
        <pc:spChg chg="mod">
          <ac:chgData name="Redmon, Sharon" userId="S::sar353@psu.edu::9beea712-8e6f-49fb-9e50-747065ecb587" providerId="AD" clId="Web-{874EA6E8-A96F-5790-F727-F0ABF6EB15C1}" dt="2025-01-21T20:14:39.241" v="211" actId="1076"/>
          <ac:spMkLst>
            <pc:docMk/>
            <pc:sldMk cId="819956681" sldId="260"/>
            <ac:spMk id="14" creationId="{41BA2443-0994-0790-B0F8-AF6872260AEE}"/>
          </ac:spMkLst>
        </pc:spChg>
        <pc:spChg chg="add del">
          <ac:chgData name="Redmon, Sharon" userId="S::sar353@psu.edu::9beea712-8e6f-49fb-9e50-747065ecb587" providerId="AD" clId="Web-{874EA6E8-A96F-5790-F727-F0ABF6EB15C1}" dt="2025-01-21T19:47:19.467" v="13"/>
          <ac:spMkLst>
            <pc:docMk/>
            <pc:sldMk cId="819956681" sldId="260"/>
            <ac:spMk id="16" creationId="{35076CC4-49B2-990F-F4B7-63FE78E6E761}"/>
          </ac:spMkLst>
        </pc:spChg>
        <pc:spChg chg="mod">
          <ac:chgData name="Redmon, Sharon" userId="S::sar353@psu.edu::9beea712-8e6f-49fb-9e50-747065ecb587" providerId="AD" clId="Web-{874EA6E8-A96F-5790-F727-F0ABF6EB15C1}" dt="2025-01-21T19:57:00.501" v="114" actId="1076"/>
          <ac:spMkLst>
            <pc:docMk/>
            <pc:sldMk cId="819956681" sldId="260"/>
            <ac:spMk id="17" creationId="{FBF68F81-C7DF-56DC-7CB3-18F4EE4C7C22}"/>
          </ac:spMkLst>
        </pc:spChg>
        <pc:spChg chg="mod">
          <ac:chgData name="Redmon, Sharon" userId="S::sar353@psu.edu::9beea712-8e6f-49fb-9e50-747065ecb587" providerId="AD" clId="Web-{874EA6E8-A96F-5790-F727-F0ABF6EB15C1}" dt="2025-01-21T20:40:42.780" v="376" actId="1076"/>
          <ac:spMkLst>
            <pc:docMk/>
            <pc:sldMk cId="819956681" sldId="260"/>
            <ac:spMk id="21" creationId="{C81A3786-9E48-482E-05F1-B4652923C35D}"/>
          </ac:spMkLst>
        </pc:spChg>
        <pc:spChg chg="mod">
          <ac:chgData name="Redmon, Sharon" userId="S::sar353@psu.edu::9beea712-8e6f-49fb-9e50-747065ecb587" providerId="AD" clId="Web-{874EA6E8-A96F-5790-F727-F0ABF6EB15C1}" dt="2025-01-21T20:50:04.017" v="501" actId="20577"/>
          <ac:spMkLst>
            <pc:docMk/>
            <pc:sldMk cId="819956681" sldId="260"/>
            <ac:spMk id="22" creationId="{50B1092B-E52E-1E7A-5F0D-160670B01079}"/>
          </ac:spMkLst>
        </pc:spChg>
        <pc:spChg chg="add del mod">
          <ac:chgData name="Redmon, Sharon" userId="S::sar353@psu.edu::9beea712-8e6f-49fb-9e50-747065ecb587" providerId="AD" clId="Web-{874EA6E8-A96F-5790-F727-F0ABF6EB15C1}" dt="2025-01-21T19:52:06.453" v="43"/>
          <ac:spMkLst>
            <pc:docMk/>
            <pc:sldMk cId="819956681" sldId="260"/>
            <ac:spMk id="26" creationId="{E83C3ACE-E70E-06C2-FAAF-59ADB8C77990}"/>
          </ac:spMkLst>
        </pc:spChg>
        <pc:spChg chg="add del mod">
          <ac:chgData name="Redmon, Sharon" userId="S::sar353@psu.edu::9beea712-8e6f-49fb-9e50-747065ecb587" providerId="AD" clId="Web-{874EA6E8-A96F-5790-F727-F0ABF6EB15C1}" dt="2025-01-21T19:47:27.577" v="16"/>
          <ac:spMkLst>
            <pc:docMk/>
            <pc:sldMk cId="819956681" sldId="260"/>
            <ac:spMk id="28" creationId="{391B7C85-8E81-F8ED-EA47-EFCAF471ACDB}"/>
          </ac:spMkLst>
        </pc:spChg>
        <pc:spChg chg="add mod">
          <ac:chgData name="Redmon, Sharon" userId="S::sar353@psu.edu::9beea712-8e6f-49fb-9e50-747065ecb587" providerId="AD" clId="Web-{874EA6E8-A96F-5790-F727-F0ABF6EB15C1}" dt="2025-01-21T20:51:26.361" v="522" actId="20577"/>
          <ac:spMkLst>
            <pc:docMk/>
            <pc:sldMk cId="819956681" sldId="260"/>
            <ac:spMk id="29" creationId="{6750C45B-B12B-F921-FE9A-5A2C0C2DCE80}"/>
          </ac:spMkLst>
        </pc:spChg>
        <pc:spChg chg="add mod">
          <ac:chgData name="Redmon, Sharon" userId="S::sar353@psu.edu::9beea712-8e6f-49fb-9e50-747065ecb587" providerId="AD" clId="Web-{874EA6E8-A96F-5790-F727-F0ABF6EB15C1}" dt="2025-01-21T20:02:50.503" v="162" actId="20577"/>
          <ac:spMkLst>
            <pc:docMk/>
            <pc:sldMk cId="819956681" sldId="260"/>
            <ac:spMk id="30" creationId="{6CFFCFD2-181F-9F98-3038-A5AEF83D1631}"/>
          </ac:spMkLst>
        </pc:spChg>
        <pc:spChg chg="add mod">
          <ac:chgData name="Redmon, Sharon" userId="S::sar353@psu.edu::9beea712-8e6f-49fb-9e50-747065ecb587" providerId="AD" clId="Web-{874EA6E8-A96F-5790-F727-F0ABF6EB15C1}" dt="2025-01-21T20:40:55.358" v="378" actId="1076"/>
          <ac:spMkLst>
            <pc:docMk/>
            <pc:sldMk cId="819956681" sldId="260"/>
            <ac:spMk id="32" creationId="{14062A0F-188F-67B8-5DC7-52316FB5E0BA}"/>
          </ac:spMkLst>
        </pc:spChg>
        <pc:spChg chg="add mod">
          <ac:chgData name="Redmon, Sharon" userId="S::sar353@psu.edu::9beea712-8e6f-49fb-9e50-747065ecb587" providerId="AD" clId="Web-{874EA6E8-A96F-5790-F727-F0ABF6EB15C1}" dt="2025-01-21T20:42:19.968" v="391" actId="20577"/>
          <ac:spMkLst>
            <pc:docMk/>
            <pc:sldMk cId="819956681" sldId="260"/>
            <ac:spMk id="33" creationId="{2F299136-DBF1-80BD-B0EA-8942F4C53D08}"/>
          </ac:spMkLst>
        </pc:spChg>
        <pc:spChg chg="del">
          <ac:chgData name="Redmon, Sharon" userId="S::sar353@psu.edu::9beea712-8e6f-49fb-9e50-747065ecb587" providerId="AD" clId="Web-{874EA6E8-A96F-5790-F727-F0ABF6EB15C1}" dt="2025-01-21T19:52:17.922" v="45"/>
          <ac:spMkLst>
            <pc:docMk/>
            <pc:sldMk cId="819956681" sldId="260"/>
            <ac:spMk id="34" creationId="{F4E46B49-5142-9B49-D04D-EDD673774523}"/>
          </ac:spMkLst>
        </pc:spChg>
        <pc:spChg chg="add mod">
          <ac:chgData name="Redmon, Sharon" userId="S::sar353@psu.edu::9beea712-8e6f-49fb-9e50-747065ecb587" providerId="AD" clId="Web-{874EA6E8-A96F-5790-F727-F0ABF6EB15C1}" dt="2025-01-21T20:41:07.577" v="380" actId="1076"/>
          <ac:spMkLst>
            <pc:docMk/>
            <pc:sldMk cId="819956681" sldId="260"/>
            <ac:spMk id="35" creationId="{B81D9519-FB33-B5F1-0646-FE4054360285}"/>
          </ac:spMkLst>
        </pc:spChg>
        <pc:spChg chg="add mod">
          <ac:chgData name="Redmon, Sharon" userId="S::sar353@psu.edu::9beea712-8e6f-49fb-9e50-747065ecb587" providerId="AD" clId="Web-{874EA6E8-A96F-5790-F727-F0ABF6EB15C1}" dt="2025-01-21T20:49:32.923" v="495"/>
          <ac:spMkLst>
            <pc:docMk/>
            <pc:sldMk cId="819956681" sldId="260"/>
            <ac:spMk id="41" creationId="{1DF8F130-B995-AC42-AC5E-C3426A5552D7}"/>
          </ac:spMkLst>
        </pc:spChg>
        <pc:spChg chg="add mod">
          <ac:chgData name="Redmon, Sharon" userId="S::sar353@psu.edu::9beea712-8e6f-49fb-9e50-747065ecb587" providerId="AD" clId="Web-{874EA6E8-A96F-5790-F727-F0ABF6EB15C1}" dt="2025-01-21T20:49:33.017" v="497"/>
          <ac:spMkLst>
            <pc:docMk/>
            <pc:sldMk cId="819956681" sldId="260"/>
            <ac:spMk id="44" creationId="{86620BFC-76D7-9E1B-77A2-C332A0F7457B}"/>
          </ac:spMkLst>
        </pc:spChg>
        <pc:spChg chg="add del">
          <ac:chgData name="Redmon, Sharon" userId="S::sar353@psu.edu::9beea712-8e6f-49fb-9e50-747065ecb587" providerId="AD" clId="Web-{874EA6E8-A96F-5790-F727-F0ABF6EB15C1}" dt="2025-01-21T20:07:06.848" v="201"/>
          <ac:spMkLst>
            <pc:docMk/>
            <pc:sldMk cId="819956681" sldId="260"/>
            <ac:spMk id="45" creationId="{174D2F8E-3114-1B5F-0CCE-551CA336C331}"/>
          </ac:spMkLst>
        </pc:spChg>
        <pc:spChg chg="add del mod">
          <ac:chgData name="Redmon, Sharon" userId="S::sar353@psu.edu::9beea712-8e6f-49fb-9e50-747065ecb587" providerId="AD" clId="Web-{874EA6E8-A96F-5790-F727-F0ABF6EB15C1}" dt="2025-01-21T20:22:17.321" v="216"/>
          <ac:spMkLst>
            <pc:docMk/>
            <pc:sldMk cId="819956681" sldId="260"/>
            <ac:spMk id="46" creationId="{2901D7C1-03D5-DFBD-C72A-41850AD19441}"/>
          </ac:spMkLst>
        </pc:spChg>
        <pc:spChg chg="add del">
          <ac:chgData name="Redmon, Sharon" userId="S::sar353@psu.edu::9beea712-8e6f-49fb-9e50-747065ecb587" providerId="AD" clId="Web-{874EA6E8-A96F-5790-F727-F0ABF6EB15C1}" dt="2025-01-21T20:31:33.261" v="235"/>
          <ac:spMkLst>
            <pc:docMk/>
            <pc:sldMk cId="819956681" sldId="260"/>
            <ac:spMk id="47" creationId="{6991B05E-D69E-F053-001D-6D54E85D09FA}"/>
          </ac:spMkLst>
        </pc:spChg>
        <pc:spChg chg="add del mod">
          <ac:chgData name="Redmon, Sharon" userId="S::sar353@psu.edu::9beea712-8e6f-49fb-9e50-747065ecb587" providerId="AD" clId="Web-{874EA6E8-A96F-5790-F727-F0ABF6EB15C1}" dt="2025-01-21T20:46:07.406" v="424" actId="20577"/>
          <ac:spMkLst>
            <pc:docMk/>
            <pc:sldMk cId="819956681" sldId="260"/>
            <ac:spMk id="48" creationId="{74DC28C7-D2B8-5D49-0A28-D4395345C198}"/>
          </ac:spMkLst>
        </pc:spChg>
        <pc:spChg chg="add mod">
          <ac:chgData name="Redmon, Sharon" userId="S::sar353@psu.edu::9beea712-8e6f-49fb-9e50-747065ecb587" providerId="AD" clId="Web-{874EA6E8-A96F-5790-F727-F0ABF6EB15C1}" dt="2025-01-21T20:41:17.920" v="382" actId="1076"/>
          <ac:spMkLst>
            <pc:docMk/>
            <pc:sldMk cId="819956681" sldId="260"/>
            <ac:spMk id="49" creationId="{4F546A14-F096-2885-3B56-F83660DFD05C}"/>
          </ac:spMkLst>
        </pc:spChg>
        <pc:spChg chg="add mod">
          <ac:chgData name="Redmon, Sharon" userId="S::sar353@psu.edu::9beea712-8e6f-49fb-9e50-747065ecb587" providerId="AD" clId="Web-{874EA6E8-A96F-5790-F727-F0ABF6EB15C1}" dt="2025-01-21T20:41:24.389" v="383" actId="1076"/>
          <ac:spMkLst>
            <pc:docMk/>
            <pc:sldMk cId="819956681" sldId="260"/>
            <ac:spMk id="50" creationId="{79957421-5096-2ADB-6AE8-49759E2C0067}"/>
          </ac:spMkLst>
        </pc:spChg>
        <pc:spChg chg="add del">
          <ac:chgData name="Redmon, Sharon" userId="S::sar353@psu.edu::9beea712-8e6f-49fb-9e50-747065ecb587" providerId="AD" clId="Web-{874EA6E8-A96F-5790-F727-F0ABF6EB15C1}" dt="2025-01-21T20:34:46.215" v="295"/>
          <ac:spMkLst>
            <pc:docMk/>
            <pc:sldMk cId="819956681" sldId="260"/>
            <ac:spMk id="52" creationId="{0149D2E4-FFF3-A0D9-9C91-08135691AD44}"/>
          </ac:spMkLst>
        </pc:spChg>
        <pc:spChg chg="add mod">
          <ac:chgData name="Redmon, Sharon" userId="S::sar353@psu.edu::9beea712-8e6f-49fb-9e50-747065ecb587" providerId="AD" clId="Web-{874EA6E8-A96F-5790-F727-F0ABF6EB15C1}" dt="2025-01-21T20:49:02.032" v="493" actId="20577"/>
          <ac:spMkLst>
            <pc:docMk/>
            <pc:sldMk cId="819956681" sldId="260"/>
            <ac:spMk id="53" creationId="{5590E2A0-D9C8-C814-2B9D-B402EFF5AB04}"/>
          </ac:spMkLst>
        </pc:spChg>
        <pc:grpChg chg="add mod">
          <ac:chgData name="Redmon, Sharon" userId="S::sar353@psu.edu::9beea712-8e6f-49fb-9e50-747065ecb587" providerId="AD" clId="Web-{874EA6E8-A96F-5790-F727-F0ABF6EB15C1}" dt="2025-01-21T20:05:13.254" v="196" actId="1076"/>
          <ac:grpSpMkLst>
            <pc:docMk/>
            <pc:sldMk cId="819956681" sldId="260"/>
            <ac:grpSpMk id="37" creationId="{2C4E11ED-023A-D3CF-B4CA-1DB00D3EDF01}"/>
          </ac:grpSpMkLst>
        </pc:grpChg>
        <pc:grpChg chg="add">
          <ac:chgData name="Redmon, Sharon" userId="S::sar353@psu.edu::9beea712-8e6f-49fb-9e50-747065ecb587" providerId="AD" clId="Web-{874EA6E8-A96F-5790-F727-F0ABF6EB15C1}" dt="2025-01-21T20:03:42.659" v="168"/>
          <ac:grpSpMkLst>
            <pc:docMk/>
            <pc:sldMk cId="819956681" sldId="260"/>
            <ac:grpSpMk id="42" creationId="{BEC68E8E-6820-ECCC-C6E5-CD5E9C45D7F5}"/>
          </ac:grpSpMkLst>
        </pc:grpChg>
        <pc:picChg chg="add mod">
          <ac:chgData name="Redmon, Sharon" userId="S::sar353@psu.edu::9beea712-8e6f-49fb-9e50-747065ecb587" providerId="AD" clId="Web-{874EA6E8-A96F-5790-F727-F0ABF6EB15C1}" dt="2025-01-21T20:49:32.923" v="494"/>
          <ac:picMkLst>
            <pc:docMk/>
            <pc:sldMk cId="819956681" sldId="260"/>
            <ac:picMk id="39" creationId="{2B52DAB0-FDBE-6941-8FE4-E98C092A3A87}"/>
          </ac:picMkLst>
        </pc:picChg>
        <pc:picChg chg="add mod">
          <ac:chgData name="Redmon, Sharon" userId="S::sar353@psu.edu::9beea712-8e6f-49fb-9e50-747065ecb587" providerId="AD" clId="Web-{874EA6E8-A96F-5790-F727-F0ABF6EB15C1}" dt="2025-01-21T20:49:32.923" v="496"/>
          <ac:picMkLst>
            <pc:docMk/>
            <pc:sldMk cId="819956681" sldId="260"/>
            <ac:picMk id="43" creationId="{50EC7C59-944F-11E7-C88B-C0730E0018AB}"/>
          </ac:picMkLst>
        </pc:picChg>
        <pc:picChg chg="add mod">
          <ac:chgData name="Redmon, Sharon" userId="S::sar353@psu.edu::9beea712-8e6f-49fb-9e50-747065ecb587" providerId="AD" clId="Web-{874EA6E8-A96F-5790-F727-F0ABF6EB15C1}" dt="2025-01-21T20:41:48.467" v="387" actId="14100"/>
          <ac:picMkLst>
            <pc:docMk/>
            <pc:sldMk cId="819956681" sldId="260"/>
            <ac:picMk id="51" creationId="{757FB2C0-D03D-803C-04DF-46BCD27EF674}"/>
          </ac:picMkLst>
        </pc:picChg>
        <pc:picChg chg="add del mod">
          <ac:chgData name="Redmon, Sharon" userId="S::sar353@psu.edu::9beea712-8e6f-49fb-9e50-747065ecb587" providerId="AD" clId="Web-{874EA6E8-A96F-5790-F727-F0ABF6EB15C1}" dt="2025-01-21T20:43:33.640" v="415"/>
          <ac:picMkLst>
            <pc:docMk/>
            <pc:sldMk cId="819956681" sldId="260"/>
            <ac:picMk id="54" creationId="{D9711565-FFC0-B609-EDA7-CAE465236E7B}"/>
          </ac:picMkLst>
        </pc:picChg>
        <pc:picChg chg="add mod">
          <ac:chgData name="Redmon, Sharon" userId="S::sar353@psu.edu::9beea712-8e6f-49fb-9e50-747065ecb587" providerId="AD" clId="Web-{874EA6E8-A96F-5790-F727-F0ABF6EB15C1}" dt="2025-01-21T20:44:46.906" v="420" actId="1076"/>
          <ac:picMkLst>
            <pc:docMk/>
            <pc:sldMk cId="819956681" sldId="260"/>
            <ac:picMk id="55" creationId="{9CFAA9BD-1760-C08A-FFFA-AC4FE297D874}"/>
          </ac:picMkLst>
        </pc:picChg>
      </pc:sldChg>
    </pc:docChg>
  </pc:docChgLst>
  <pc:docChgLst>
    <pc:chgData name="Frick Semmler, Bethany" userId="S::bfs5682@psu.edu::297d31d9-6c7e-4c78-8391-f989e7fc7f34" providerId="AD" clId="Web-{CB608908-35A7-4A55-61C4-2D8F5F17BC83}"/>
    <pc:docChg chg="modSld">
      <pc:chgData name="Frick Semmler, Bethany" userId="S::bfs5682@psu.edu::297d31d9-6c7e-4c78-8391-f989e7fc7f34" providerId="AD" clId="Web-{CB608908-35A7-4A55-61C4-2D8F5F17BC83}" dt="2025-01-27T00:19:52.336" v="275" actId="20577"/>
      <pc:docMkLst>
        <pc:docMk/>
      </pc:docMkLst>
      <pc:sldChg chg="modSp">
        <pc:chgData name="Frick Semmler, Bethany" userId="S::bfs5682@psu.edu::297d31d9-6c7e-4c78-8391-f989e7fc7f34" providerId="AD" clId="Web-{CB608908-35A7-4A55-61C4-2D8F5F17BC83}" dt="2025-01-27T00:19:52.336" v="275" actId="20577"/>
        <pc:sldMkLst>
          <pc:docMk/>
          <pc:sldMk cId="819956681" sldId="260"/>
        </pc:sldMkLst>
        <pc:spChg chg="mod">
          <ac:chgData name="Frick Semmler, Bethany" userId="S::bfs5682@psu.edu::297d31d9-6c7e-4c78-8391-f989e7fc7f34" providerId="AD" clId="Web-{CB608908-35A7-4A55-61C4-2D8F5F17BC83}" dt="2025-01-27T00:19:52.336" v="275" actId="20577"/>
          <ac:spMkLst>
            <pc:docMk/>
            <pc:sldMk cId="819956681" sldId="260"/>
            <ac:spMk id="10" creationId="{66D85F58-8DE9-5B3E-40AF-3CE7A9680B00}"/>
          </ac:spMkLst>
        </pc:spChg>
        <pc:spChg chg="mod">
          <ac:chgData name="Frick Semmler, Bethany" userId="S::bfs5682@psu.edu::297d31d9-6c7e-4c78-8391-f989e7fc7f34" providerId="AD" clId="Web-{CB608908-35A7-4A55-61C4-2D8F5F17BC83}" dt="2025-01-26T23:56:08.336" v="186" actId="1076"/>
          <ac:spMkLst>
            <pc:docMk/>
            <pc:sldMk cId="819956681" sldId="260"/>
            <ac:spMk id="13" creationId="{89A54ABF-6A99-363D-170D-69E0E0927374}"/>
          </ac:spMkLst>
        </pc:spChg>
        <pc:spChg chg="mod">
          <ac:chgData name="Frick Semmler, Bethany" userId="S::bfs5682@psu.edu::297d31d9-6c7e-4c78-8391-f989e7fc7f34" providerId="AD" clId="Web-{CB608908-35A7-4A55-61C4-2D8F5F17BC83}" dt="2025-01-26T23:55:59.102" v="185" actId="1076"/>
          <ac:spMkLst>
            <pc:docMk/>
            <pc:sldMk cId="819956681" sldId="260"/>
            <ac:spMk id="14" creationId="{41BA2443-0994-0790-B0F8-AF6872260AEE}"/>
          </ac:spMkLst>
        </pc:spChg>
        <pc:picChg chg="mod">
          <ac:chgData name="Frick Semmler, Bethany" userId="S::bfs5682@psu.edu::297d31d9-6c7e-4c78-8391-f989e7fc7f34" providerId="AD" clId="Web-{CB608908-35A7-4A55-61C4-2D8F5F17BC83}" dt="2025-01-26T23:57:58.168" v="189" actId="1076"/>
          <ac:picMkLst>
            <pc:docMk/>
            <pc:sldMk cId="819956681" sldId="260"/>
            <ac:picMk id="55" creationId="{9CFAA9BD-1760-C08A-FFFA-AC4FE297D874}"/>
          </ac:picMkLst>
        </pc:picChg>
      </pc:sldChg>
    </pc:docChg>
  </pc:docChgLst>
  <pc:docChgLst>
    <pc:chgData name="Frick Semmler, Bethany" userId="S::bfs5682@psu.edu::297d31d9-6c7e-4c78-8391-f989e7fc7f34" providerId="AD" clId="Web-{2DBC7F37-7C77-B7EA-18E2-4660C9079D9A}"/>
    <pc:docChg chg="modSld">
      <pc:chgData name="Frick Semmler, Bethany" userId="S::bfs5682@psu.edu::297d31d9-6c7e-4c78-8391-f989e7fc7f34" providerId="AD" clId="Web-{2DBC7F37-7C77-B7EA-18E2-4660C9079D9A}" dt="2025-01-27T00:30:06.146" v="434" actId="1076"/>
      <pc:docMkLst>
        <pc:docMk/>
      </pc:docMkLst>
      <pc:sldChg chg="modSp">
        <pc:chgData name="Frick Semmler, Bethany" userId="S::bfs5682@psu.edu::297d31d9-6c7e-4c78-8391-f989e7fc7f34" providerId="AD" clId="Web-{2DBC7F37-7C77-B7EA-18E2-4660C9079D9A}" dt="2025-01-27T00:30:06.146" v="434" actId="1076"/>
        <pc:sldMkLst>
          <pc:docMk/>
          <pc:sldMk cId="819956681" sldId="260"/>
        </pc:sldMkLst>
        <pc:spChg chg="mod">
          <ac:chgData name="Frick Semmler, Bethany" userId="S::bfs5682@psu.edu::297d31d9-6c7e-4c78-8391-f989e7fc7f34" providerId="AD" clId="Web-{2DBC7F37-7C77-B7EA-18E2-4660C9079D9A}" dt="2025-01-27T00:30:00.068" v="433" actId="1076"/>
          <ac:spMkLst>
            <pc:docMk/>
            <pc:sldMk cId="819956681" sldId="260"/>
            <ac:spMk id="10" creationId="{66D85F58-8DE9-5B3E-40AF-3CE7A9680B00}"/>
          </ac:spMkLst>
        </pc:spChg>
        <pc:picChg chg="mod">
          <ac:chgData name="Frick Semmler, Bethany" userId="S::bfs5682@psu.edu::297d31d9-6c7e-4c78-8391-f989e7fc7f34" providerId="AD" clId="Web-{2DBC7F37-7C77-B7EA-18E2-4660C9079D9A}" dt="2025-01-27T00:30:06.146" v="434" actId="1076"/>
          <ac:picMkLst>
            <pc:docMk/>
            <pc:sldMk cId="819956681" sldId="260"/>
            <ac:picMk id="55" creationId="{9CFAA9BD-1760-C08A-FFFA-AC4FE297D874}"/>
          </ac:picMkLst>
        </pc:picChg>
      </pc:sldChg>
    </pc:docChg>
  </pc:docChgLst>
  <pc:docChgLst>
    <pc:chgData name="Frick Semmler, Bethany" userId="S::bfs5682@psu.edu::297d31d9-6c7e-4c78-8391-f989e7fc7f34" providerId="AD" clId="Web-{146BC1CF-A1D6-8CE7-AEBD-2CC711817DA8}"/>
    <pc:docChg chg="modSld">
      <pc:chgData name="Frick Semmler, Bethany" userId="S::bfs5682@psu.edu::297d31d9-6c7e-4c78-8391-f989e7fc7f34" providerId="AD" clId="Web-{146BC1CF-A1D6-8CE7-AEBD-2CC711817DA8}" dt="2025-01-21T20:15:09.732" v="539" actId="20577"/>
      <pc:docMkLst>
        <pc:docMk/>
      </pc:docMkLst>
      <pc:sldChg chg="addSp delSp modSp">
        <pc:chgData name="Frick Semmler, Bethany" userId="S::bfs5682@psu.edu::297d31d9-6c7e-4c78-8391-f989e7fc7f34" providerId="AD" clId="Web-{146BC1CF-A1D6-8CE7-AEBD-2CC711817DA8}" dt="2025-01-21T20:15:09.732" v="539" actId="20577"/>
        <pc:sldMkLst>
          <pc:docMk/>
          <pc:sldMk cId="819956681" sldId="260"/>
        </pc:sldMkLst>
        <pc:spChg chg="add del mod">
          <ac:chgData name="Frick Semmler, Bethany" userId="S::bfs5682@psu.edu::297d31d9-6c7e-4c78-8391-f989e7fc7f34" providerId="AD" clId="Web-{146BC1CF-A1D6-8CE7-AEBD-2CC711817DA8}" dt="2025-01-21T19:51:48.723" v="241" actId="20577"/>
          <ac:spMkLst>
            <pc:docMk/>
            <pc:sldMk cId="819956681" sldId="260"/>
            <ac:spMk id="5" creationId="{34C83E54-546A-F1B2-002B-84EE36B786F8}"/>
          </ac:spMkLst>
        </pc:spChg>
        <pc:spChg chg="mod">
          <ac:chgData name="Frick Semmler, Bethany" userId="S::bfs5682@psu.edu::297d31d9-6c7e-4c78-8391-f989e7fc7f34" providerId="AD" clId="Web-{146BC1CF-A1D6-8CE7-AEBD-2CC711817DA8}" dt="2025-01-21T20:14:57.810" v="514" actId="20577"/>
          <ac:spMkLst>
            <pc:docMk/>
            <pc:sldMk cId="819956681" sldId="260"/>
            <ac:spMk id="10" creationId="{66D85F58-8DE9-5B3E-40AF-3CE7A9680B00}"/>
          </ac:spMkLst>
        </pc:spChg>
        <pc:spChg chg="add del mod">
          <ac:chgData name="Frick Semmler, Bethany" userId="S::bfs5682@psu.edu::297d31d9-6c7e-4c78-8391-f989e7fc7f34" providerId="AD" clId="Web-{146BC1CF-A1D6-8CE7-AEBD-2CC711817DA8}" dt="2025-01-21T19:42:47.093" v="1"/>
          <ac:spMkLst>
            <pc:docMk/>
            <pc:sldMk cId="819956681" sldId="260"/>
            <ac:spMk id="15" creationId="{335B205A-D735-6DDC-0EC6-20187D5198A6}"/>
          </ac:spMkLst>
        </pc:spChg>
        <pc:spChg chg="mod">
          <ac:chgData name="Frick Semmler, Bethany" userId="S::bfs5682@psu.edu::297d31d9-6c7e-4c78-8391-f989e7fc7f34" providerId="AD" clId="Web-{146BC1CF-A1D6-8CE7-AEBD-2CC711817DA8}" dt="2025-01-21T19:49:12.139" v="131" actId="20577"/>
          <ac:spMkLst>
            <pc:docMk/>
            <pc:sldMk cId="819956681" sldId="260"/>
            <ac:spMk id="18" creationId="{1DFA2C35-6ADB-BF10-54FE-08BB18A1955A}"/>
          </ac:spMkLst>
        </pc:spChg>
        <pc:spChg chg="mod">
          <ac:chgData name="Frick Semmler, Bethany" userId="S::bfs5682@psu.edu::297d31d9-6c7e-4c78-8391-f989e7fc7f34" providerId="AD" clId="Web-{146BC1CF-A1D6-8CE7-AEBD-2CC711817DA8}" dt="2025-01-21T19:48:06.168" v="66" actId="20577"/>
          <ac:spMkLst>
            <pc:docMk/>
            <pc:sldMk cId="819956681" sldId="260"/>
            <ac:spMk id="20" creationId="{3BACED76-9DD7-97AA-2044-90954A1D9417}"/>
          </ac:spMkLst>
        </pc:spChg>
        <pc:spChg chg="mod">
          <ac:chgData name="Frick Semmler, Bethany" userId="S::bfs5682@psu.edu::297d31d9-6c7e-4c78-8391-f989e7fc7f34" providerId="AD" clId="Web-{146BC1CF-A1D6-8CE7-AEBD-2CC711817DA8}" dt="2025-01-21T20:01:26.840" v="485" actId="20577"/>
          <ac:spMkLst>
            <pc:docMk/>
            <pc:sldMk cId="819956681" sldId="260"/>
            <ac:spMk id="24" creationId="{7D0CD03F-5614-CFFE-CC85-F7A96A5B0E3B}"/>
          </ac:spMkLst>
        </pc:spChg>
        <pc:spChg chg="mod">
          <ac:chgData name="Frick Semmler, Bethany" userId="S::bfs5682@psu.edu::297d31d9-6c7e-4c78-8391-f989e7fc7f34" providerId="AD" clId="Web-{146BC1CF-A1D6-8CE7-AEBD-2CC711817DA8}" dt="2025-01-21T20:15:09.732" v="539" actId="20577"/>
          <ac:spMkLst>
            <pc:docMk/>
            <pc:sldMk cId="819956681" sldId="260"/>
            <ac:spMk id="25" creationId="{E21064BB-E859-39EA-AFE4-19996E04B81C}"/>
          </ac:spMkLst>
        </pc:spChg>
        <pc:spChg chg="mod">
          <ac:chgData name="Frick Semmler, Bethany" userId="S::bfs5682@psu.edu::297d31d9-6c7e-4c78-8391-f989e7fc7f34" providerId="AD" clId="Web-{146BC1CF-A1D6-8CE7-AEBD-2CC711817DA8}" dt="2025-01-21T20:12:03.615" v="499" actId="20577"/>
          <ac:spMkLst>
            <pc:docMk/>
            <pc:sldMk cId="819956681" sldId="260"/>
            <ac:spMk id="36" creationId="{685CC848-6FA0-5B20-A7C1-7DF014D67108}"/>
          </ac:spMkLst>
        </pc:spChg>
        <pc:picChg chg="del">
          <ac:chgData name="Frick Semmler, Bethany" userId="S::bfs5682@psu.edu::297d31d9-6c7e-4c78-8391-f989e7fc7f34" providerId="AD" clId="Web-{146BC1CF-A1D6-8CE7-AEBD-2CC711817DA8}" dt="2025-01-21T19:43:26.750" v="11"/>
          <ac:picMkLst>
            <pc:docMk/>
            <pc:sldMk cId="819956681" sldId="260"/>
            <ac:picMk id="7" creationId="{8889E87C-FD78-1725-08DA-BBD4EC0F587D}"/>
          </ac:picMkLst>
        </pc:picChg>
        <pc:picChg chg="del">
          <ac:chgData name="Frick Semmler, Bethany" userId="S::bfs5682@psu.edu::297d31d9-6c7e-4c78-8391-f989e7fc7f34" providerId="AD" clId="Web-{146BC1CF-A1D6-8CE7-AEBD-2CC711817DA8}" dt="2025-01-21T19:43:27.547" v="12"/>
          <ac:picMkLst>
            <pc:docMk/>
            <pc:sldMk cId="819956681" sldId="260"/>
            <ac:picMk id="8" creationId="{63093180-BDC4-E898-A361-DF3939FBD30F}"/>
          </ac:picMkLst>
        </pc:picChg>
        <pc:picChg chg="del">
          <ac:chgData name="Frick Semmler, Bethany" userId="S::bfs5682@psu.edu::297d31d9-6c7e-4c78-8391-f989e7fc7f34" providerId="AD" clId="Web-{146BC1CF-A1D6-8CE7-AEBD-2CC711817DA8}" dt="2025-01-21T19:43:28.766" v="13"/>
          <ac:picMkLst>
            <pc:docMk/>
            <pc:sldMk cId="819956681" sldId="260"/>
            <ac:picMk id="12" creationId="{A153A1F1-118F-0419-811A-F6D58FE98B8D}"/>
          </ac:picMkLst>
        </pc:picChg>
        <pc:picChg chg="del">
          <ac:chgData name="Frick Semmler, Bethany" userId="S::bfs5682@psu.edu::297d31d9-6c7e-4c78-8391-f989e7fc7f34" providerId="AD" clId="Web-{146BC1CF-A1D6-8CE7-AEBD-2CC711817DA8}" dt="2025-01-21T19:43:26.360" v="10"/>
          <ac:picMkLst>
            <pc:docMk/>
            <pc:sldMk cId="819956681" sldId="260"/>
            <ac:picMk id="38" creationId="{D466EEC6-EEBF-DA04-582B-C5A9C4427354}"/>
          </ac:picMkLst>
        </pc:picChg>
      </pc:sldChg>
    </pc:docChg>
  </pc:docChgLst>
  <pc:docChgLst>
    <pc:chgData name="Frick Semmler, Bethany" userId="S::bfs5682@psu.edu::297d31d9-6c7e-4c78-8391-f989e7fc7f34" providerId="AD" clId="Web-{E84670A0-92CA-4532-42DE-1D9362DC79F6}"/>
    <pc:docChg chg="modSld">
      <pc:chgData name="Frick Semmler, Bethany" userId="S::bfs5682@psu.edu::297d31d9-6c7e-4c78-8391-f989e7fc7f34" providerId="AD" clId="Web-{E84670A0-92CA-4532-42DE-1D9362DC79F6}" dt="2025-01-26T23:07:44.477" v="1772" actId="20577"/>
      <pc:docMkLst>
        <pc:docMk/>
      </pc:docMkLst>
      <pc:sldChg chg="addSp delSp modSp">
        <pc:chgData name="Frick Semmler, Bethany" userId="S::bfs5682@psu.edu::297d31d9-6c7e-4c78-8391-f989e7fc7f34" providerId="AD" clId="Web-{E84670A0-92CA-4532-42DE-1D9362DC79F6}" dt="2025-01-26T23:07:44.477" v="1772" actId="20577"/>
        <pc:sldMkLst>
          <pc:docMk/>
          <pc:sldMk cId="819956681" sldId="260"/>
        </pc:sldMkLst>
        <pc:spChg chg="mod">
          <ac:chgData name="Frick Semmler, Bethany" userId="S::bfs5682@psu.edu::297d31d9-6c7e-4c78-8391-f989e7fc7f34" providerId="AD" clId="Web-{E84670A0-92CA-4532-42DE-1D9362DC79F6}" dt="2025-01-26T21:24:49.846" v="228" actId="20577"/>
          <ac:spMkLst>
            <pc:docMk/>
            <pc:sldMk cId="819956681" sldId="260"/>
            <ac:spMk id="5" creationId="{34C83E54-546A-F1B2-002B-84EE36B786F8}"/>
          </ac:spMkLst>
        </pc:spChg>
        <pc:spChg chg="add mod">
          <ac:chgData name="Frick Semmler, Bethany" userId="S::bfs5682@psu.edu::297d31d9-6c7e-4c78-8391-f989e7fc7f34" providerId="AD" clId="Web-{E84670A0-92CA-4532-42DE-1D9362DC79F6}" dt="2025-01-26T21:35:02.602" v="469" actId="1076"/>
          <ac:spMkLst>
            <pc:docMk/>
            <pc:sldMk cId="819956681" sldId="260"/>
            <ac:spMk id="7" creationId="{63956DD1-31F5-9AEB-1F4A-18D39724629F}"/>
          </ac:spMkLst>
        </pc:spChg>
        <pc:spChg chg="mod">
          <ac:chgData name="Frick Semmler, Bethany" userId="S::bfs5682@psu.edu::297d31d9-6c7e-4c78-8391-f989e7fc7f34" providerId="AD" clId="Web-{E84670A0-92CA-4532-42DE-1D9362DC79F6}" dt="2025-01-26T21:33:36.021" v="449" actId="1076"/>
          <ac:spMkLst>
            <pc:docMk/>
            <pc:sldMk cId="819956681" sldId="260"/>
            <ac:spMk id="9" creationId="{89079F2D-0AD8-5DFB-9A0C-E45B02B0B952}"/>
          </ac:spMkLst>
        </pc:spChg>
        <pc:spChg chg="mod">
          <ac:chgData name="Frick Semmler, Bethany" userId="S::bfs5682@psu.edu::297d31d9-6c7e-4c78-8391-f989e7fc7f34" providerId="AD" clId="Web-{E84670A0-92CA-4532-42DE-1D9362DC79F6}" dt="2025-01-26T21:32:55.504" v="445" actId="1076"/>
          <ac:spMkLst>
            <pc:docMk/>
            <pc:sldMk cId="819956681" sldId="260"/>
            <ac:spMk id="11" creationId="{A9C79271-F66D-506B-E315-81078188CECC}"/>
          </ac:spMkLst>
        </pc:spChg>
        <pc:spChg chg="mod">
          <ac:chgData name="Frick Semmler, Bethany" userId="S::bfs5682@psu.edu::297d31d9-6c7e-4c78-8391-f989e7fc7f34" providerId="AD" clId="Web-{E84670A0-92CA-4532-42DE-1D9362DC79F6}" dt="2025-01-26T23:07:44.477" v="1772" actId="20577"/>
          <ac:spMkLst>
            <pc:docMk/>
            <pc:sldMk cId="819956681" sldId="260"/>
            <ac:spMk id="13" creationId="{89A54ABF-6A99-363D-170D-69E0E0927374}"/>
          </ac:spMkLst>
        </pc:spChg>
        <pc:spChg chg="add mod">
          <ac:chgData name="Frick Semmler, Bethany" userId="S::bfs5682@psu.edu::297d31d9-6c7e-4c78-8391-f989e7fc7f34" providerId="AD" clId="Web-{E84670A0-92CA-4532-42DE-1D9362DC79F6}" dt="2025-01-26T22:22:42.666" v="869" actId="20577"/>
          <ac:spMkLst>
            <pc:docMk/>
            <pc:sldMk cId="819956681" sldId="260"/>
            <ac:spMk id="15" creationId="{DC7189CE-DA16-9399-F187-272BA4725EAB}"/>
          </ac:spMkLst>
        </pc:spChg>
        <pc:spChg chg="mod">
          <ac:chgData name="Frick Semmler, Bethany" userId="S::bfs5682@psu.edu::297d31d9-6c7e-4c78-8391-f989e7fc7f34" providerId="AD" clId="Web-{E84670A0-92CA-4532-42DE-1D9362DC79F6}" dt="2025-01-26T21:15:03.026" v="20" actId="20577"/>
          <ac:spMkLst>
            <pc:docMk/>
            <pc:sldMk cId="819956681" sldId="260"/>
            <ac:spMk id="17" creationId="{FBF68F81-C7DF-56DC-7CB3-18F4EE4C7C22}"/>
          </ac:spMkLst>
        </pc:spChg>
        <pc:spChg chg="mod">
          <ac:chgData name="Frick Semmler, Bethany" userId="S::bfs5682@psu.edu::297d31d9-6c7e-4c78-8391-f989e7fc7f34" providerId="AD" clId="Web-{E84670A0-92CA-4532-42DE-1D9362DC79F6}" dt="2025-01-26T21:36:04.105" v="480" actId="20577"/>
          <ac:spMkLst>
            <pc:docMk/>
            <pc:sldMk cId="819956681" sldId="260"/>
            <ac:spMk id="18" creationId="{1DFA2C35-6ADB-BF10-54FE-08BB18A1955A}"/>
          </ac:spMkLst>
        </pc:spChg>
        <pc:spChg chg="mod">
          <ac:chgData name="Frick Semmler, Bethany" userId="S::bfs5682@psu.edu::297d31d9-6c7e-4c78-8391-f989e7fc7f34" providerId="AD" clId="Web-{E84670A0-92CA-4532-42DE-1D9362DC79F6}" dt="2025-01-26T21:36:35.309" v="503" actId="20577"/>
          <ac:spMkLst>
            <pc:docMk/>
            <pc:sldMk cId="819956681" sldId="260"/>
            <ac:spMk id="19" creationId="{A75FABC5-AFB2-6741-EFF4-D0CE14D1D0D4}"/>
          </ac:spMkLst>
        </pc:spChg>
        <pc:spChg chg="mod">
          <ac:chgData name="Frick Semmler, Bethany" userId="S::bfs5682@psu.edu::297d31d9-6c7e-4c78-8391-f989e7fc7f34" providerId="AD" clId="Web-{E84670A0-92CA-4532-42DE-1D9362DC79F6}" dt="2025-01-26T21:33:05.676" v="446" actId="1076"/>
          <ac:spMkLst>
            <pc:docMk/>
            <pc:sldMk cId="819956681" sldId="260"/>
            <ac:spMk id="21" creationId="{C81A3786-9E48-482E-05F1-B4652923C35D}"/>
          </ac:spMkLst>
        </pc:spChg>
        <pc:spChg chg="mod">
          <ac:chgData name="Frick Semmler, Bethany" userId="S::bfs5682@psu.edu::297d31d9-6c7e-4c78-8391-f989e7fc7f34" providerId="AD" clId="Web-{E84670A0-92CA-4532-42DE-1D9362DC79F6}" dt="2025-01-26T21:34:09.835" v="462" actId="20577"/>
          <ac:spMkLst>
            <pc:docMk/>
            <pc:sldMk cId="819956681" sldId="260"/>
            <ac:spMk id="22" creationId="{50B1092B-E52E-1E7A-5F0D-160670B01079}"/>
          </ac:spMkLst>
        </pc:spChg>
        <pc:spChg chg="mod">
          <ac:chgData name="Frick Semmler, Bethany" userId="S::bfs5682@psu.edu::297d31d9-6c7e-4c78-8391-f989e7fc7f34" providerId="AD" clId="Web-{E84670A0-92CA-4532-42DE-1D9362DC79F6}" dt="2025-01-26T21:33:16.114" v="447" actId="1076"/>
          <ac:spMkLst>
            <pc:docMk/>
            <pc:sldMk cId="819956681" sldId="260"/>
            <ac:spMk id="23" creationId="{8A808F2D-A58A-F2C4-5B19-437FE415BB2D}"/>
          </ac:spMkLst>
        </pc:spChg>
        <pc:spChg chg="mod">
          <ac:chgData name="Frick Semmler, Bethany" userId="S::bfs5682@psu.edu::297d31d9-6c7e-4c78-8391-f989e7fc7f34" providerId="AD" clId="Web-{E84670A0-92CA-4532-42DE-1D9362DC79F6}" dt="2025-01-26T21:34:14.366" v="463" actId="1076"/>
          <ac:spMkLst>
            <pc:docMk/>
            <pc:sldMk cId="819956681" sldId="260"/>
            <ac:spMk id="24" creationId="{7D0CD03F-5614-CFFE-CC85-F7A96A5B0E3B}"/>
          </ac:spMkLst>
        </pc:spChg>
        <pc:spChg chg="mod">
          <ac:chgData name="Frick Semmler, Bethany" userId="S::bfs5682@psu.edu::297d31d9-6c7e-4c78-8391-f989e7fc7f34" providerId="AD" clId="Web-{E84670A0-92CA-4532-42DE-1D9362DC79F6}" dt="2025-01-26T21:33:27.833" v="448" actId="1076"/>
          <ac:spMkLst>
            <pc:docMk/>
            <pc:sldMk cId="819956681" sldId="260"/>
            <ac:spMk id="25" creationId="{E21064BB-E859-39EA-AFE4-19996E04B81C}"/>
          </ac:spMkLst>
        </pc:spChg>
        <pc:spChg chg="add mod">
          <ac:chgData name="Frick Semmler, Bethany" userId="S::bfs5682@psu.edu::297d31d9-6c7e-4c78-8391-f989e7fc7f34" providerId="AD" clId="Web-{E84670A0-92CA-4532-42DE-1D9362DC79F6}" dt="2025-01-26T22:35:22.265" v="1135"/>
          <ac:spMkLst>
            <pc:docMk/>
            <pc:sldMk cId="819956681" sldId="260"/>
            <ac:spMk id="28" creationId="{0F2F757D-DD53-2946-422E-85C96A4E04E0}"/>
          </ac:spMkLst>
        </pc:spChg>
        <pc:spChg chg="mod">
          <ac:chgData name="Frick Semmler, Bethany" userId="S::bfs5682@psu.edu::297d31d9-6c7e-4c78-8391-f989e7fc7f34" providerId="AD" clId="Web-{E84670A0-92CA-4532-42DE-1D9362DC79F6}" dt="2025-01-26T21:26:33.506" v="418" actId="20577"/>
          <ac:spMkLst>
            <pc:docMk/>
            <pc:sldMk cId="819956681" sldId="260"/>
            <ac:spMk id="30" creationId="{6CFFCFD2-181F-9F98-3038-A5AEF83D1631}"/>
          </ac:spMkLst>
        </pc:spChg>
        <pc:spChg chg="mod">
          <ac:chgData name="Frick Semmler, Bethany" userId="S::bfs5682@psu.edu::297d31d9-6c7e-4c78-8391-f989e7fc7f34" providerId="AD" clId="Web-{E84670A0-92CA-4532-42DE-1D9362DC79F6}" dt="2025-01-26T22:44:25.289" v="1315" actId="20577"/>
          <ac:spMkLst>
            <pc:docMk/>
            <pc:sldMk cId="819956681" sldId="260"/>
            <ac:spMk id="31" creationId="{EACAAED1-1684-E7D2-DB71-B0EE76A1FDC7}"/>
          </ac:spMkLst>
        </pc:spChg>
        <pc:spChg chg="mod">
          <ac:chgData name="Frick Semmler, Bethany" userId="S::bfs5682@psu.edu::297d31d9-6c7e-4c78-8391-f989e7fc7f34" providerId="AD" clId="Web-{E84670A0-92CA-4532-42DE-1D9362DC79F6}" dt="2025-01-26T21:28:50.511" v="442" actId="1076"/>
          <ac:spMkLst>
            <pc:docMk/>
            <pc:sldMk cId="819956681" sldId="260"/>
            <ac:spMk id="32" creationId="{14062A0F-188F-67B8-5DC7-52316FB5E0BA}"/>
          </ac:spMkLst>
        </pc:spChg>
        <pc:spChg chg="mod">
          <ac:chgData name="Frick Semmler, Bethany" userId="S::bfs5682@psu.edu::297d31d9-6c7e-4c78-8391-f989e7fc7f34" providerId="AD" clId="Web-{E84670A0-92CA-4532-42DE-1D9362DC79F6}" dt="2025-01-26T21:28:50.589" v="443" actId="1076"/>
          <ac:spMkLst>
            <pc:docMk/>
            <pc:sldMk cId="819956681" sldId="260"/>
            <ac:spMk id="33" creationId="{2F299136-DBF1-80BD-B0EA-8942F4C53D08}"/>
          </ac:spMkLst>
        </pc:spChg>
        <pc:spChg chg="add mod">
          <ac:chgData name="Frick Semmler, Bethany" userId="S::bfs5682@psu.edu::297d31d9-6c7e-4c78-8391-f989e7fc7f34" providerId="AD" clId="Web-{E84670A0-92CA-4532-42DE-1D9362DC79F6}" dt="2025-01-26T22:50:49.800" v="1331" actId="1076"/>
          <ac:spMkLst>
            <pc:docMk/>
            <pc:sldMk cId="819956681" sldId="260"/>
            <ac:spMk id="34" creationId="{8A87735B-1FB3-5A64-4957-7D5CA77F97E3}"/>
          </ac:spMkLst>
        </pc:spChg>
        <pc:spChg chg="add del mod">
          <ac:chgData name="Frick Semmler, Bethany" userId="S::bfs5682@psu.edu::297d31d9-6c7e-4c78-8391-f989e7fc7f34" providerId="AD" clId="Web-{E84670A0-92CA-4532-42DE-1D9362DC79F6}" dt="2025-01-26T21:34:20.866" v="465"/>
          <ac:spMkLst>
            <pc:docMk/>
            <pc:sldMk cId="819956681" sldId="260"/>
            <ac:spMk id="35" creationId="{B81D9519-FB33-B5F1-0646-FE4054360285}"/>
          </ac:spMkLst>
        </pc:spChg>
        <pc:spChg chg="mod">
          <ac:chgData name="Frick Semmler, Bethany" userId="S::bfs5682@psu.edu::297d31d9-6c7e-4c78-8391-f989e7fc7f34" providerId="AD" clId="Web-{E84670A0-92CA-4532-42DE-1D9362DC79F6}" dt="2025-01-26T22:35:43.848" v="1137" actId="20577"/>
          <ac:spMkLst>
            <pc:docMk/>
            <pc:sldMk cId="819956681" sldId="260"/>
            <ac:spMk id="36" creationId="{685CC848-6FA0-5B20-A7C1-7DF014D67108}"/>
          </ac:spMkLst>
        </pc:spChg>
        <pc:spChg chg="mod">
          <ac:chgData name="Frick Semmler, Bethany" userId="S::bfs5682@psu.edu::297d31d9-6c7e-4c78-8391-f989e7fc7f34" providerId="AD" clId="Web-{E84670A0-92CA-4532-42DE-1D9362DC79F6}" dt="2025-01-26T23:07:30.945" v="1770" actId="20577"/>
          <ac:spMkLst>
            <pc:docMk/>
            <pc:sldMk cId="819956681" sldId="260"/>
            <ac:spMk id="40" creationId="{CA593DDE-EFF5-410F-0C38-3CF4C37E9551}"/>
          </ac:spMkLst>
        </pc:spChg>
        <pc:spChg chg="add mod">
          <ac:chgData name="Frick Semmler, Bethany" userId="S::bfs5682@psu.edu::297d31d9-6c7e-4c78-8391-f989e7fc7f34" providerId="AD" clId="Web-{E84670A0-92CA-4532-42DE-1D9362DC79F6}" dt="2025-01-26T22:48:23.430" v="1330" actId="1076"/>
          <ac:spMkLst>
            <pc:docMk/>
            <pc:sldMk cId="819956681" sldId="260"/>
            <ac:spMk id="45" creationId="{CA1F9309-2A57-A8A6-A949-5AD750BB55AB}"/>
          </ac:spMkLst>
        </pc:spChg>
        <pc:spChg chg="mod">
          <ac:chgData name="Frick Semmler, Bethany" userId="S::bfs5682@psu.edu::297d31d9-6c7e-4c78-8391-f989e7fc7f34" providerId="AD" clId="Web-{E84670A0-92CA-4532-42DE-1D9362DC79F6}" dt="2025-01-26T22:15:26.933" v="795" actId="14100"/>
          <ac:spMkLst>
            <pc:docMk/>
            <pc:sldMk cId="819956681" sldId="260"/>
            <ac:spMk id="48" creationId="{74DC28C7-D2B8-5D49-0A28-D4395345C198}"/>
          </ac:spMkLst>
        </pc:spChg>
        <pc:spChg chg="del mod">
          <ac:chgData name="Frick Semmler, Bethany" userId="S::bfs5682@psu.edu::297d31d9-6c7e-4c78-8391-f989e7fc7f34" providerId="AD" clId="Web-{E84670A0-92CA-4532-42DE-1D9362DC79F6}" dt="2025-01-26T21:19:18.880" v="95"/>
          <ac:spMkLst>
            <pc:docMk/>
            <pc:sldMk cId="819956681" sldId="260"/>
            <ac:spMk id="49" creationId="{4F546A14-F096-2885-3B56-F83660DFD05C}"/>
          </ac:spMkLst>
        </pc:spChg>
        <pc:spChg chg="mod">
          <ac:chgData name="Frick Semmler, Bethany" userId="S::bfs5682@psu.edu::297d31d9-6c7e-4c78-8391-f989e7fc7f34" providerId="AD" clId="Web-{E84670A0-92CA-4532-42DE-1D9362DC79F6}" dt="2025-01-26T22:17:27.801" v="811" actId="1076"/>
          <ac:spMkLst>
            <pc:docMk/>
            <pc:sldMk cId="819956681" sldId="260"/>
            <ac:spMk id="50" creationId="{79957421-5096-2ADB-6AE8-49759E2C0067}"/>
          </ac:spMkLst>
        </pc:spChg>
        <pc:spChg chg="del mod">
          <ac:chgData name="Frick Semmler, Bethany" userId="S::bfs5682@psu.edu::297d31d9-6c7e-4c78-8391-f989e7fc7f34" providerId="AD" clId="Web-{E84670A0-92CA-4532-42DE-1D9362DC79F6}" dt="2025-01-26T21:40:24.364" v="509"/>
          <ac:spMkLst>
            <pc:docMk/>
            <pc:sldMk cId="819956681" sldId="260"/>
            <ac:spMk id="53" creationId="{5590E2A0-D9C8-C814-2B9D-B402EFF5AB04}"/>
          </ac:spMkLst>
        </pc:spChg>
        <pc:grpChg chg="mod">
          <ac:chgData name="Frick Semmler, Bethany" userId="S::bfs5682@psu.edu::297d31d9-6c7e-4c78-8391-f989e7fc7f34" providerId="AD" clId="Web-{E84670A0-92CA-4532-42DE-1D9362DC79F6}" dt="2025-01-26T21:28:38.979" v="441" actId="1076"/>
          <ac:grpSpMkLst>
            <pc:docMk/>
            <pc:sldMk cId="819956681" sldId="260"/>
            <ac:grpSpMk id="37" creationId="{2C4E11ED-023A-D3CF-B4CA-1DB00D3EDF01}"/>
          </ac:grpSpMkLst>
        </pc:grpChg>
        <pc:picChg chg="add del mod">
          <ac:chgData name="Frick Semmler, Bethany" userId="S::bfs5682@psu.edu::297d31d9-6c7e-4c78-8391-f989e7fc7f34" providerId="AD" clId="Web-{E84670A0-92CA-4532-42DE-1D9362DC79F6}" dt="2025-01-26T22:10:06.895" v="658"/>
          <ac:picMkLst>
            <pc:docMk/>
            <pc:sldMk cId="819956681" sldId="260"/>
            <ac:picMk id="8" creationId="{4C86B6F8-17A3-9EBF-B265-03D6EB7D0137}"/>
          </ac:picMkLst>
        </pc:picChg>
        <pc:picChg chg="add mod">
          <ac:chgData name="Frick Semmler, Bethany" userId="S::bfs5682@psu.edu::297d31d9-6c7e-4c78-8391-f989e7fc7f34" providerId="AD" clId="Web-{E84670A0-92CA-4532-42DE-1D9362DC79F6}" dt="2025-01-26T22:10:33.210" v="664" actId="14100"/>
          <ac:picMkLst>
            <pc:docMk/>
            <pc:sldMk cId="819956681" sldId="260"/>
            <ac:picMk id="12" creationId="{77BCE7A3-FF61-0CE9-6B87-0A11467897CA}"/>
          </ac:picMkLst>
        </pc:picChg>
        <pc:picChg chg="add mod">
          <ac:chgData name="Frick Semmler, Bethany" userId="S::bfs5682@psu.edu::297d31d9-6c7e-4c78-8391-f989e7fc7f34" providerId="AD" clId="Web-{E84670A0-92CA-4532-42DE-1D9362DC79F6}" dt="2025-01-26T22:30:02.836" v="994" actId="1076"/>
          <ac:picMkLst>
            <pc:docMk/>
            <pc:sldMk cId="819956681" sldId="260"/>
            <ac:picMk id="16" creationId="{13CE9120-D4DE-70F2-5569-450DD49F8A3E}"/>
          </ac:picMkLst>
        </pc:picChg>
        <pc:picChg chg="add mod modCrop">
          <ac:chgData name="Frick Semmler, Bethany" userId="S::bfs5682@psu.edu::297d31d9-6c7e-4c78-8391-f989e7fc7f34" providerId="AD" clId="Web-{E84670A0-92CA-4532-42DE-1D9362DC79F6}" dt="2025-01-26T22:40:00.896" v="1229" actId="1076"/>
          <ac:picMkLst>
            <pc:docMk/>
            <pc:sldMk cId="819956681" sldId="260"/>
            <ac:picMk id="26" creationId="{64F122D1-FF02-3AE5-54AD-A70CA0640FDC}"/>
          </ac:picMkLst>
        </pc:picChg>
        <pc:picChg chg="add mod">
          <ac:chgData name="Frick Semmler, Bethany" userId="S::bfs5682@psu.edu::297d31d9-6c7e-4c78-8391-f989e7fc7f34" providerId="AD" clId="Web-{E84670A0-92CA-4532-42DE-1D9362DC79F6}" dt="2025-01-26T22:55:54.258" v="1515" actId="1076"/>
          <ac:picMkLst>
            <pc:docMk/>
            <pc:sldMk cId="819956681" sldId="260"/>
            <ac:picMk id="38" creationId="{FE0678D1-8B6D-5341-9DA8-9BF555FBD956}"/>
          </ac:picMkLst>
        </pc:picChg>
        <pc:picChg chg="mod">
          <ac:chgData name="Frick Semmler, Bethany" userId="S::bfs5682@psu.edu::297d31d9-6c7e-4c78-8391-f989e7fc7f34" providerId="AD" clId="Web-{E84670A0-92CA-4532-42DE-1D9362DC79F6}" dt="2025-01-26T22:17:33.239" v="813" actId="1076"/>
          <ac:picMkLst>
            <pc:docMk/>
            <pc:sldMk cId="819956681" sldId="260"/>
            <ac:picMk id="51" creationId="{757FB2C0-D03D-803C-04DF-46BCD27EF674}"/>
          </ac:picMkLst>
        </pc:picChg>
        <pc:picChg chg="mod">
          <ac:chgData name="Frick Semmler, Bethany" userId="S::bfs5682@psu.edu::297d31d9-6c7e-4c78-8391-f989e7fc7f34" providerId="AD" clId="Web-{E84670A0-92CA-4532-42DE-1D9362DC79F6}" dt="2025-01-26T23:07:36.836" v="1771" actId="14100"/>
          <ac:picMkLst>
            <pc:docMk/>
            <pc:sldMk cId="819956681" sldId="260"/>
            <ac:picMk id="55" creationId="{9CFAA9BD-1760-C08A-FFFA-AC4FE297D874}"/>
          </ac:picMkLst>
        </pc:picChg>
      </pc:sldChg>
    </pc:docChg>
  </pc:docChgLst>
  <pc:docChgLst>
    <pc:chgData name="Frick Semmler, Bethany" userId="S::bfs5682@psu.edu::297d31d9-6c7e-4c78-8391-f989e7fc7f34" providerId="AD" clId="Web-{3E52D034-0D7D-014C-2BDD-E0F93651C30A}"/>
    <pc:docChg chg="modSld">
      <pc:chgData name="Frick Semmler, Bethany" userId="S::bfs5682@psu.edu::297d31d9-6c7e-4c78-8391-f989e7fc7f34" providerId="AD" clId="Web-{3E52D034-0D7D-014C-2BDD-E0F93651C30A}" dt="2025-01-26T23:42:32.904" v="5" actId="14100"/>
      <pc:docMkLst>
        <pc:docMk/>
      </pc:docMkLst>
      <pc:sldChg chg="modSp">
        <pc:chgData name="Frick Semmler, Bethany" userId="S::bfs5682@psu.edu::297d31d9-6c7e-4c78-8391-f989e7fc7f34" providerId="AD" clId="Web-{3E52D034-0D7D-014C-2BDD-E0F93651C30A}" dt="2025-01-26T23:42:32.904" v="5" actId="14100"/>
        <pc:sldMkLst>
          <pc:docMk/>
          <pc:sldMk cId="819956681" sldId="260"/>
        </pc:sldMkLst>
        <pc:spChg chg="mod">
          <ac:chgData name="Frick Semmler, Bethany" userId="S::bfs5682@psu.edu::297d31d9-6c7e-4c78-8391-f989e7fc7f34" providerId="AD" clId="Web-{3E52D034-0D7D-014C-2BDD-E0F93651C30A}" dt="2025-01-26T23:42:32.904" v="5" actId="14100"/>
          <ac:spMkLst>
            <pc:docMk/>
            <pc:sldMk cId="819956681" sldId="260"/>
            <ac:spMk id="28" creationId="{0F2F757D-DD53-2946-422E-85C96A4E04E0}"/>
          </ac:spMkLst>
        </pc:spChg>
        <pc:spChg chg="mod">
          <ac:chgData name="Frick Semmler, Bethany" userId="S::bfs5682@psu.edu::297d31d9-6c7e-4c78-8391-f989e7fc7f34" providerId="AD" clId="Web-{3E52D034-0D7D-014C-2BDD-E0F93651C30A}" dt="2025-01-26T23:42:28.373" v="3" actId="20577"/>
          <ac:spMkLst>
            <pc:docMk/>
            <pc:sldMk cId="819956681" sldId="260"/>
            <ac:spMk id="40" creationId="{CA593DDE-EFF5-410F-0C38-3CF4C37E9551}"/>
          </ac:spMkLst>
        </pc:spChg>
        <pc:picChg chg="mod">
          <ac:chgData name="Frick Semmler, Bethany" userId="S::bfs5682@psu.edu::297d31d9-6c7e-4c78-8391-f989e7fc7f34" providerId="AD" clId="Web-{3E52D034-0D7D-014C-2BDD-E0F93651C30A}" dt="2025-01-26T23:41:47.637" v="0" actId="1076"/>
          <ac:picMkLst>
            <pc:docMk/>
            <pc:sldMk cId="819956681" sldId="260"/>
            <ac:picMk id="38" creationId="{FE0678D1-8B6D-5341-9DA8-9BF555FBD9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6CC2317-6751-4CD4-9995-8782DD78E936}" type="datetimeFigureOut">
              <a:rPr lang="en-US" smtClean="0"/>
              <a:pPr/>
              <a:t>1/26/2025</a:t>
            </a:fld>
            <a:endParaRPr lang="en-US"/>
          </a:p>
        </p:txBody>
      </p:sp>
      <p:sp>
        <p:nvSpPr>
          <p:cNvPr id="4" name="Slide Image Placeholder 3"/>
          <p:cNvSpPr>
            <a:spLocks noGrp="1" noRot="1" noChangeAspect="1"/>
          </p:cNvSpPr>
          <p:nvPr>
            <p:ph type="sldImg" idx="2"/>
          </p:nvPr>
        </p:nvSpPr>
        <p:spPr>
          <a:xfrm>
            <a:off x="57150" y="720725"/>
            <a:ext cx="72009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a:p>
        </p:txBody>
      </p:sp>
    </p:spTree>
    <p:extLst>
      <p:ext uri="{BB962C8B-B14F-4D97-AF65-F5344CB8AC3E}">
        <p14:creationId xmlns:p14="http://schemas.microsoft.com/office/powerpoint/2010/main" val="307581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96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438087" y="3990987"/>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a:t>(click to edit) INTRODUCTION or ABSTRACT</a:t>
            </a:r>
          </a:p>
        </p:txBody>
      </p:sp>
      <p:sp>
        <p:nvSpPr>
          <p:cNvPr id="20" name="Text Placeholder 5"/>
          <p:cNvSpPr>
            <a:spLocks noGrp="1"/>
          </p:cNvSpPr>
          <p:nvPr>
            <p:ph type="body" sz="quarter" idx="20" hasCustomPrompt="1"/>
          </p:nvPr>
        </p:nvSpPr>
        <p:spPr>
          <a:xfrm>
            <a:off x="9128817" y="3990987"/>
            <a:ext cx="8269287"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a:t>(click to edit)  OBJECTIVES</a:t>
            </a:r>
          </a:p>
        </p:txBody>
      </p:sp>
      <p:sp>
        <p:nvSpPr>
          <p:cNvPr id="21" name="Text Placeholder 3"/>
          <p:cNvSpPr>
            <a:spLocks noGrp="1"/>
          </p:cNvSpPr>
          <p:nvPr>
            <p:ph type="body" sz="quarter" idx="21" hasCustomPrompt="1"/>
          </p:nvPr>
        </p:nvSpPr>
        <p:spPr>
          <a:xfrm>
            <a:off x="438087" y="4605212"/>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474663" y="10431876"/>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a:t>(click to edit)  MATERIALS &amp; METHODS</a:t>
            </a:r>
          </a:p>
        </p:txBody>
      </p:sp>
      <p:sp>
        <p:nvSpPr>
          <p:cNvPr id="23" name="Text Placeholder 3"/>
          <p:cNvSpPr>
            <a:spLocks noGrp="1"/>
          </p:cNvSpPr>
          <p:nvPr>
            <p:ph type="body" sz="quarter" idx="23" hasCustomPrompt="1"/>
          </p:nvPr>
        </p:nvSpPr>
        <p:spPr>
          <a:xfrm>
            <a:off x="17804524" y="4580154"/>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7797869" y="3990987"/>
            <a:ext cx="8274926"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a:t>(click to edit)  RESULTS</a:t>
            </a:r>
          </a:p>
        </p:txBody>
      </p:sp>
      <p:sp>
        <p:nvSpPr>
          <p:cNvPr id="25" name="Text Placeholder 5"/>
          <p:cNvSpPr>
            <a:spLocks noGrp="1"/>
          </p:cNvSpPr>
          <p:nvPr>
            <p:ph type="body" sz="quarter" idx="25" hasCustomPrompt="1"/>
          </p:nvPr>
        </p:nvSpPr>
        <p:spPr>
          <a:xfrm>
            <a:off x="35147250" y="3990987"/>
            <a:ext cx="8272463"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a:t>(click to edit)  CONCLUSIONS</a:t>
            </a:r>
          </a:p>
        </p:txBody>
      </p:sp>
      <p:sp>
        <p:nvSpPr>
          <p:cNvPr id="26" name="Text Placeholder 3"/>
          <p:cNvSpPr>
            <a:spLocks noGrp="1"/>
          </p:cNvSpPr>
          <p:nvPr>
            <p:ph type="body" sz="quarter" idx="26" hasCustomPrompt="1"/>
          </p:nvPr>
        </p:nvSpPr>
        <p:spPr>
          <a:xfrm>
            <a:off x="35147249" y="4611684"/>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35147249" y="9515157"/>
            <a:ext cx="8272463"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35147250" y="16394130"/>
            <a:ext cx="8275320"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a:t>(click to edit)  ACKNOWLEDGEMENTS</a:t>
            </a:r>
          </a:p>
        </p:txBody>
      </p:sp>
      <p:sp>
        <p:nvSpPr>
          <p:cNvPr id="30" name="Text Placeholder 3"/>
          <p:cNvSpPr>
            <a:spLocks noGrp="1"/>
          </p:cNvSpPr>
          <p:nvPr>
            <p:ph type="body" sz="quarter" idx="30" hasCustomPrompt="1"/>
          </p:nvPr>
        </p:nvSpPr>
        <p:spPr>
          <a:xfrm>
            <a:off x="35147248" y="17036528"/>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9133786" y="4611684"/>
            <a:ext cx="827134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76" name="Text Placeholder 3"/>
          <p:cNvSpPr>
            <a:spLocks noGrp="1"/>
          </p:cNvSpPr>
          <p:nvPr>
            <p:ph type="body" sz="quarter" idx="136" hasCustomPrompt="1"/>
          </p:nvPr>
        </p:nvSpPr>
        <p:spPr>
          <a:xfrm>
            <a:off x="26462419" y="4580154"/>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77" name="Text Placeholder 5"/>
          <p:cNvSpPr>
            <a:spLocks noGrp="1"/>
          </p:cNvSpPr>
          <p:nvPr>
            <p:ph type="body" sz="quarter" idx="137" hasCustomPrompt="1"/>
          </p:nvPr>
        </p:nvSpPr>
        <p:spPr>
          <a:xfrm>
            <a:off x="26472560" y="3990987"/>
            <a:ext cx="8274926"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a:t>(click to edit)  RESULTS</a:t>
            </a:r>
          </a:p>
        </p:txBody>
      </p:sp>
      <p:sp>
        <p:nvSpPr>
          <p:cNvPr id="57" name="Text Placeholder 76"/>
          <p:cNvSpPr>
            <a:spLocks noGrp="1"/>
          </p:cNvSpPr>
          <p:nvPr>
            <p:ph type="body" sz="quarter" idx="161" hasCustomPrompt="1"/>
          </p:nvPr>
        </p:nvSpPr>
        <p:spPr>
          <a:xfrm>
            <a:off x="5225143" y="1091509"/>
            <a:ext cx="33440914" cy="584775"/>
          </a:xfrm>
          <a:prstGeom prst="rect">
            <a:avLst/>
          </a:prstGeom>
        </p:spPr>
        <p:txBody>
          <a:bodyPr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58" name="Text Placeholder 76"/>
          <p:cNvSpPr>
            <a:spLocks noGrp="1"/>
          </p:cNvSpPr>
          <p:nvPr>
            <p:ph type="body" sz="quarter" idx="195" hasCustomPrompt="1"/>
          </p:nvPr>
        </p:nvSpPr>
        <p:spPr>
          <a:xfrm>
            <a:off x="5225143" y="1915058"/>
            <a:ext cx="33440914" cy="400110"/>
          </a:xfrm>
          <a:prstGeom prst="rect">
            <a:avLst/>
          </a:prstGeom>
        </p:spPr>
        <p:txBody>
          <a:bodyPr anchor="t" anchorCtr="0">
            <a:spAutoFit/>
          </a:bodyPr>
          <a:lstStyle>
            <a:lvl1pPr marL="0" indent="0" algn="ctr">
              <a:buFontTx/>
              <a:buNone/>
              <a:defRPr sz="2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59" name="Text Placeholder 76"/>
          <p:cNvSpPr>
            <a:spLocks noGrp="1"/>
          </p:cNvSpPr>
          <p:nvPr>
            <p:ph type="body" sz="quarter" idx="196" hasCustomPrompt="1"/>
          </p:nvPr>
        </p:nvSpPr>
        <p:spPr>
          <a:xfrm>
            <a:off x="5225143" y="180134"/>
            <a:ext cx="33440914" cy="792252"/>
          </a:xfrm>
          <a:prstGeom prst="rect">
            <a:avLst/>
          </a:prstGeom>
        </p:spPr>
        <p:txBody>
          <a:bodyPr anchor="t" anchorCtr="0">
            <a:spAutoFit/>
          </a:bodyPr>
          <a:lstStyle>
            <a:lvl1pPr marL="0" indent="0" algn="ctr">
              <a:buFontTx/>
              <a:buNone/>
              <a:defRPr sz="44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extLst>
      <p:ext uri="{BB962C8B-B14F-4D97-AF65-F5344CB8AC3E}">
        <p14:creationId xmlns:p14="http://schemas.microsoft.com/office/powerpoint/2010/main" val="329035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2C311D-F86B-69BA-1FCE-A5D22828813C}"/>
              </a:ext>
            </a:extLst>
          </p:cNvPr>
          <p:cNvSpPr/>
          <p:nvPr userDrawn="1"/>
        </p:nvSpPr>
        <p:spPr>
          <a:xfrm>
            <a:off x="-1" y="21251917"/>
            <a:ext cx="43891199" cy="65717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a:solidFill>
                  <a:schemeClr val="bg1">
                    <a:lumMod val="75000"/>
                  </a:schemeClr>
                </a:solidFill>
                <a:latin typeface="Arial" charset="0"/>
              </a:rPr>
              <a:t>www.PosterPresentations.com</a:t>
            </a:r>
          </a:p>
        </p:txBody>
      </p:sp>
      <p:graphicFrame>
        <p:nvGraphicFramePr>
          <p:cNvPr id="33" name="Table 32">
            <a:extLst>
              <a:ext uri="{FF2B5EF4-FFF2-40B4-BE49-F238E27FC236}">
                <a16:creationId xmlns:a16="http://schemas.microsoft.com/office/drawing/2014/main" id="{51F6E1DE-3038-D348-B243-6638F96B5BD2}"/>
              </a:ext>
            </a:extLst>
          </p:cNvPr>
          <p:cNvGraphicFramePr>
            <a:graphicFrameLocks noGrp="1"/>
          </p:cNvGraphicFramePr>
          <p:nvPr userDrawn="1">
            <p:extLst>
              <p:ext uri="{D42A27DB-BD31-4B8C-83A1-F6EECF244321}">
                <p14:modId xmlns:p14="http://schemas.microsoft.com/office/powerpoint/2010/main" val="3081578541"/>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a:solidFill>
                            <a:srgbClr val="1F3A4E"/>
                          </a:solidFill>
                          <a:latin typeface="Arial Black" panose="020B0A04020102020204" pitchFamily="34" charset="0"/>
                        </a:rPr>
                        <a:t>QUICK START GUIDE</a:t>
                      </a:r>
                      <a:br>
                        <a:rPr lang="en-US" sz="2400" b="0" spc="600">
                          <a:solidFill>
                            <a:srgbClr val="1F3A4E"/>
                          </a:solidFill>
                          <a:latin typeface="Arial Black" panose="020B0A04020102020204" pitchFamily="34" charset="0"/>
                        </a:rPr>
                      </a:br>
                      <a:r>
                        <a:rPr lang="en-US" sz="1800" b="1" spc="0">
                          <a:solidFill>
                            <a:srgbClr val="FF0000"/>
                          </a:solidFill>
                          <a:latin typeface="Trebuchet MS" pitchFamily="34" charset="0"/>
                        </a:rPr>
                        <a:t>(THIS SIDEBAR WILL NOT PRINT)</a:t>
                      </a:r>
                      <a:endParaRPr lang="en-US" sz="24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611714">
                <a:tc gridSpan="2">
                  <a:txBody>
                    <a:bodyPr/>
                    <a:lstStyle/>
                    <a:p>
                      <a:pPr defTabSz="3765639"/>
                      <a:r>
                        <a:rPr lang="en-US" sz="1400" i="0">
                          <a:solidFill>
                            <a:srgbClr val="D9D9D9"/>
                          </a:solidFill>
                          <a:latin typeface="Arial"/>
                          <a:cs typeface="Arial"/>
                        </a:rPr>
                        <a:t>This PowerPoint template produces a </a:t>
                      </a:r>
                      <a:r>
                        <a:rPr lang="en-US" sz="1400" b="1" i="0">
                          <a:solidFill>
                            <a:srgbClr val="FFC000"/>
                          </a:solidFill>
                          <a:latin typeface="Arial"/>
                          <a:cs typeface="Arial"/>
                        </a:rPr>
                        <a:t>48x96”</a:t>
                      </a:r>
                      <a:r>
                        <a:rPr lang="en-US" sz="1400" i="0">
                          <a:solidFill>
                            <a:srgbClr val="FFC000"/>
                          </a:solidFill>
                          <a:latin typeface="Arial"/>
                          <a:cs typeface="Arial"/>
                        </a:rPr>
                        <a:t> </a:t>
                      </a:r>
                      <a:r>
                        <a:rPr lang="en-US" sz="1400" i="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a:solidFill>
                          <a:srgbClr val="D9D9D9"/>
                        </a:solidFill>
                        <a:latin typeface="Arial"/>
                        <a:cs typeface="Arial"/>
                      </a:endParaRPr>
                    </a:p>
                    <a:p>
                      <a:pPr defTabSz="3765639"/>
                      <a:r>
                        <a:rPr lang="en-US" sz="14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err="1">
                          <a:solidFill>
                            <a:srgbClr val="FFC000"/>
                          </a:solidFill>
                          <a:latin typeface="Arial"/>
                          <a:cs typeface="Arial"/>
                        </a:rPr>
                        <a:t>PosterPresentations.com</a:t>
                      </a:r>
                      <a:r>
                        <a:rPr lang="en-US" sz="1400" i="0">
                          <a:solidFill>
                            <a:srgbClr val="D9D9D9"/>
                          </a:solidFill>
                          <a:latin typeface="Arial"/>
                          <a:cs typeface="Arial"/>
                        </a:rPr>
                        <a:t> and click on the  </a:t>
                      </a:r>
                      <a:r>
                        <a:rPr lang="en-US" sz="1400" i="0">
                          <a:solidFill>
                            <a:srgbClr val="FFC000"/>
                          </a:solidFill>
                          <a:latin typeface="Arial"/>
                          <a:cs typeface="Arial"/>
                        </a:rPr>
                        <a:t>HELP DESK</a:t>
                      </a:r>
                      <a:r>
                        <a:rPr lang="en-US" sz="1400" i="0" baseline="0">
                          <a:solidFill>
                            <a:srgbClr val="D9D9D9"/>
                          </a:solidFill>
                          <a:latin typeface="Arial"/>
                          <a:cs typeface="Arial"/>
                        </a:rPr>
                        <a:t> </a:t>
                      </a:r>
                      <a:r>
                        <a:rPr lang="en-US" sz="1400" i="0">
                          <a:solidFill>
                            <a:srgbClr val="D9D9D9"/>
                          </a:solidFill>
                          <a:latin typeface="Arial"/>
                          <a:cs typeface="Arial"/>
                        </a:rPr>
                        <a:t>tab.</a:t>
                      </a:r>
                    </a:p>
                    <a:p>
                      <a:pPr defTabSz="3765639"/>
                      <a:endParaRPr lang="en-US" sz="1400" i="0">
                        <a:solidFill>
                          <a:srgbClr val="D9D9D9"/>
                        </a:solidFill>
                        <a:latin typeface="Arial"/>
                        <a:cs typeface="Arial"/>
                      </a:endParaRPr>
                    </a:p>
                    <a:p>
                      <a:pPr defTabSz="3765639"/>
                      <a:r>
                        <a:rPr lang="en-US" sz="1400" i="0">
                          <a:solidFill>
                            <a:srgbClr val="D9D9D9"/>
                          </a:solidFill>
                          <a:latin typeface="Arial"/>
                          <a:cs typeface="Arial"/>
                        </a:rPr>
                        <a:t>To print your poster using our same-day professional printing service, go online to </a:t>
                      </a:r>
                      <a:r>
                        <a:rPr lang="en-US" sz="1400" i="0" err="1">
                          <a:solidFill>
                            <a:srgbClr val="FFC000"/>
                          </a:solidFill>
                          <a:latin typeface="Arial"/>
                          <a:cs typeface="Arial"/>
                        </a:rPr>
                        <a:t>PosterPresentations.com</a:t>
                      </a:r>
                      <a:r>
                        <a:rPr lang="en-US" sz="1400" i="0">
                          <a:solidFill>
                            <a:srgbClr val="D9D9D9"/>
                          </a:solidFill>
                          <a:latin typeface="Arial"/>
                          <a:cs typeface="Arial"/>
                        </a:rPr>
                        <a:t> and click on "</a:t>
                      </a:r>
                      <a:r>
                        <a:rPr lang="en-US" sz="1400" i="0">
                          <a:solidFill>
                            <a:srgbClr val="FFC000"/>
                          </a:solidFill>
                          <a:latin typeface="Arial"/>
                          <a:cs typeface="Arial"/>
                        </a:rPr>
                        <a:t>Order your poster</a:t>
                      </a:r>
                      <a:r>
                        <a:rPr lang="en-US" sz="1400" i="0">
                          <a:solidFill>
                            <a:srgbClr val="D9D9D9"/>
                          </a:solidFill>
                          <a:latin typeface="Arial"/>
                          <a:cs typeface="Arial"/>
                        </a:rPr>
                        <a:t>".</a:t>
                      </a:r>
                      <a:endParaRPr lang="en-US" sz="14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a:solidFill>
                          <a:srgbClr val="1F3A4E"/>
                        </a:solidFill>
                      </a:endParaRPr>
                    </a:p>
                    <a:p>
                      <a:pPr algn="ctr"/>
                      <a:endParaRPr lang="en-US" sz="1400">
                        <a:solidFill>
                          <a:srgbClr val="1F3A4E"/>
                        </a:solidFill>
                      </a:endParaRPr>
                    </a:p>
                    <a:p>
                      <a:pPr algn="ctr"/>
                      <a:r>
                        <a:rPr lang="en-US" sz="1400">
                          <a:solidFill>
                            <a:schemeClr val="bg1"/>
                          </a:solidFill>
                          <a:latin typeface="Arial" panose="020B0604020202020204" pitchFamily="34" charset="0"/>
                          <a:cs typeface="Arial" panose="020B0604020202020204" pitchFamily="34" charset="0"/>
                        </a:rPr>
                        <a:t>This is a template for a</a:t>
                      </a:r>
                    </a:p>
                    <a:p>
                      <a:pPr algn="ctr"/>
                      <a:r>
                        <a:rPr lang="en-US" sz="1400">
                          <a:solidFill>
                            <a:schemeClr val="bg1"/>
                          </a:solidFill>
                          <a:latin typeface="Arial" panose="020B0604020202020204" pitchFamily="34" charset="0"/>
                          <a:cs typeface="Arial" panose="020B0604020202020204" pitchFamily="34" charset="0"/>
                        </a:rPr>
                        <a:t>presentation poster </a:t>
                      </a:r>
                      <a:br>
                        <a:rPr lang="en-US" sz="1400">
                          <a:solidFill>
                            <a:schemeClr val="bg1"/>
                          </a:solidFill>
                          <a:latin typeface="Arial" panose="020B0604020202020204" pitchFamily="34" charset="0"/>
                          <a:cs typeface="Arial" panose="020B0604020202020204" pitchFamily="34" charset="0"/>
                        </a:rPr>
                      </a:br>
                      <a:r>
                        <a:rPr lang="en-US" sz="2400" b="1">
                          <a:solidFill>
                            <a:srgbClr val="FFC000"/>
                          </a:solidFill>
                          <a:latin typeface="Arial" panose="020B0604020202020204" pitchFamily="34" charset="0"/>
                          <a:cs typeface="Arial" panose="020B0604020202020204" pitchFamily="34" charset="0"/>
                        </a:rPr>
                        <a:t>48 inches tall</a:t>
                      </a:r>
                      <a:br>
                        <a:rPr lang="en-US" sz="2400" b="1">
                          <a:solidFill>
                            <a:srgbClr val="FFC000"/>
                          </a:solidFill>
                          <a:latin typeface="Arial" panose="020B0604020202020204" pitchFamily="34" charset="0"/>
                          <a:cs typeface="Arial" panose="020B0604020202020204" pitchFamily="34" charset="0"/>
                        </a:rPr>
                      </a:br>
                      <a:r>
                        <a:rPr lang="en-US" sz="2400" b="1">
                          <a:solidFill>
                            <a:srgbClr val="FFC000"/>
                          </a:solidFill>
                          <a:latin typeface="Arial" panose="020B0604020202020204" pitchFamily="34" charset="0"/>
                          <a:cs typeface="Arial" panose="020B0604020202020204" pitchFamily="34" charset="0"/>
                        </a:rPr>
                        <a:t>by</a:t>
                      </a:r>
                      <a:br>
                        <a:rPr lang="en-US" sz="2400" b="1">
                          <a:solidFill>
                            <a:srgbClr val="FFC000"/>
                          </a:solidFill>
                          <a:latin typeface="Arial" panose="020B0604020202020204" pitchFamily="34" charset="0"/>
                          <a:cs typeface="Arial" panose="020B0604020202020204" pitchFamily="34" charset="0"/>
                        </a:rPr>
                      </a:br>
                      <a:r>
                        <a:rPr lang="en-US" sz="2400" b="1">
                          <a:solidFill>
                            <a:srgbClr val="FFC000"/>
                          </a:solidFill>
                          <a:latin typeface="Arial" panose="020B0604020202020204" pitchFamily="34" charset="0"/>
                          <a:cs typeface="Arial" panose="020B0604020202020204" pitchFamily="34" charset="0"/>
                        </a:rPr>
                        <a:t>96 inches wide</a:t>
                      </a:r>
                      <a:br>
                        <a:rPr lang="en-US" sz="1400">
                          <a:solidFill>
                            <a:schemeClr val="bg1"/>
                          </a:solidFill>
                          <a:latin typeface="Arial" panose="020B0604020202020204" pitchFamily="34" charset="0"/>
                          <a:cs typeface="Arial" panose="020B0604020202020204" pitchFamily="34" charset="0"/>
                        </a:rPr>
                      </a:br>
                      <a:endParaRPr lang="en-US" sz="14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a:solidFill>
                            <a:srgbClr val="FFC000"/>
                          </a:solidFill>
                          <a:latin typeface="Arial" panose="020B0604020202020204" pitchFamily="34" charset="0"/>
                          <a:cs typeface="Arial" panose="020B0604020202020204" pitchFamily="34" charset="0"/>
                        </a:rPr>
                        <a:t>Important: </a:t>
                      </a:r>
                      <a:br>
                        <a:rPr lang="en-US" sz="1600" b="1" baseline="0">
                          <a:solidFill>
                            <a:srgbClr val="FFC000"/>
                          </a:solidFill>
                          <a:latin typeface="Arial" panose="020B0604020202020204" pitchFamily="34" charset="0"/>
                          <a:cs typeface="Arial" panose="020B0604020202020204" pitchFamily="34" charset="0"/>
                        </a:rPr>
                      </a:br>
                      <a:r>
                        <a:rPr lang="en-US" sz="1600" b="1" baseline="0">
                          <a:solidFill>
                            <a:srgbClr val="FFC000"/>
                          </a:solidFill>
                          <a:latin typeface="Arial" panose="020B0604020202020204" pitchFamily="34" charset="0"/>
                          <a:cs typeface="Arial" panose="020B0604020202020204" pitchFamily="34" charset="0"/>
                        </a:rPr>
                        <a:t>Check the template size</a:t>
                      </a:r>
                      <a:br>
                        <a:rPr lang="en-US" sz="1400" b="0" baseline="0">
                          <a:solidFill>
                            <a:srgbClr val="FFC000"/>
                          </a:solidFill>
                          <a:latin typeface="Arial" panose="020B0604020202020204" pitchFamily="34" charset="0"/>
                          <a:cs typeface="Arial" panose="020B0604020202020204" pitchFamily="34" charset="0"/>
                        </a:rPr>
                      </a:br>
                      <a:r>
                        <a:rPr lang="en-US" sz="14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a:solidFill>
                            <a:srgbClr val="D9D9D9"/>
                          </a:solidFill>
                          <a:latin typeface="Arial" panose="020B0604020202020204" pitchFamily="34" charset="0"/>
                          <a:cs typeface="Arial" panose="020B0604020202020204" pitchFamily="34" charset="0"/>
                        </a:rPr>
                      </a:br>
                      <a:r>
                        <a:rPr lang="en-US" sz="14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a:solidFill>
                            <a:srgbClr val="D9D9D9"/>
                          </a:solidFill>
                          <a:latin typeface="Arial" panose="020B0604020202020204" pitchFamily="34" charset="0"/>
                          <a:cs typeface="Arial" panose="020B0604020202020204" pitchFamily="34" charset="0"/>
                        </a:rPr>
                      </a:br>
                      <a:r>
                        <a:rPr lang="en-US" sz="1400" b="0" baseline="0">
                          <a:solidFill>
                            <a:srgbClr val="FFC000"/>
                          </a:solidFill>
                          <a:latin typeface="Arial" panose="020B0604020202020204" pitchFamily="34" charset="0"/>
                          <a:cs typeface="Arial" panose="020B0604020202020204" pitchFamily="34" charset="0"/>
                        </a:rPr>
                        <a:t>24 tall x 48 wide</a:t>
                      </a:r>
                      <a:br>
                        <a:rPr lang="en-US" sz="1400" b="0" baseline="0">
                          <a:solidFill>
                            <a:srgbClr val="FFC000"/>
                          </a:solidFill>
                          <a:latin typeface="Arial" panose="020B0604020202020204" pitchFamily="34" charset="0"/>
                          <a:cs typeface="Arial" panose="020B0604020202020204" pitchFamily="34" charset="0"/>
                        </a:rPr>
                      </a:br>
                      <a:r>
                        <a:rPr lang="en-US" sz="1400" b="0" baseline="0">
                          <a:solidFill>
                            <a:srgbClr val="FFC000"/>
                          </a:solidFill>
                          <a:latin typeface="Arial" panose="020B0604020202020204" pitchFamily="34" charset="0"/>
                          <a:cs typeface="Arial" panose="020B0604020202020204" pitchFamily="34" charset="0"/>
                        </a:rPr>
                        <a:t>42 tall x 84 wide</a:t>
                      </a:r>
                      <a:br>
                        <a:rPr lang="en-US" sz="1400" b="0" baseline="0">
                          <a:solidFill>
                            <a:srgbClr val="FFC000"/>
                          </a:solidFill>
                          <a:latin typeface="Arial" panose="020B0604020202020204" pitchFamily="34" charset="0"/>
                          <a:cs typeface="Arial" panose="020B0604020202020204" pitchFamily="34" charset="0"/>
                        </a:rPr>
                      </a:br>
                      <a:r>
                        <a:rPr lang="en-US" sz="1400" b="0" baseline="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a:solidFill>
                          <a:srgbClr val="1F3A4E"/>
                        </a:solidFill>
                      </a:endParaRPr>
                    </a:p>
                  </a:txBody>
                  <a:tcPr>
                    <a:blipFill rotWithShape="1">
                      <a:blip r:embed="rId3"/>
                      <a:stretch>
                        <a:fillRect/>
                      </a:stretch>
                    </a:blipFill>
                  </a:tcPr>
                </a:tc>
                <a:tc>
                  <a:txBody>
                    <a:bodyPr/>
                    <a:lstStyle/>
                    <a:p>
                      <a:pPr algn="l"/>
                      <a:r>
                        <a:rPr lang="en-US" sz="1600" b="1" baseline="0">
                          <a:solidFill>
                            <a:srgbClr val="FFC000"/>
                          </a:solidFill>
                          <a:latin typeface="Arial" panose="020B0604020202020204" pitchFamily="34" charset="0"/>
                          <a:cs typeface="Arial" panose="020B0604020202020204" pitchFamily="34" charset="0"/>
                        </a:rPr>
                        <a:t>How to </a:t>
                      </a:r>
                      <a:r>
                        <a:rPr lang="en-US" sz="2800" b="1" baseline="0">
                          <a:solidFill>
                            <a:srgbClr val="FFC000"/>
                          </a:solidFill>
                          <a:latin typeface="Arial" panose="020B0604020202020204" pitchFamily="34" charset="0"/>
                          <a:cs typeface="Arial" panose="020B0604020202020204" pitchFamily="34" charset="0"/>
                        </a:rPr>
                        <a:t>Zoom in </a:t>
                      </a:r>
                      <a:r>
                        <a:rPr lang="en-US" sz="1600" b="1" baseline="0">
                          <a:solidFill>
                            <a:srgbClr val="FFC000"/>
                          </a:solidFill>
                          <a:latin typeface="Arial" panose="020B0604020202020204" pitchFamily="34" charset="0"/>
                          <a:cs typeface="Arial" panose="020B0604020202020204" pitchFamily="34" charset="0"/>
                        </a:rPr>
                        <a:t>and </a:t>
                      </a:r>
                      <a:r>
                        <a:rPr lang="en-US" sz="1200" b="1" baseline="0">
                          <a:solidFill>
                            <a:srgbClr val="FFC000"/>
                          </a:solidFill>
                          <a:latin typeface="Arial" panose="020B0604020202020204" pitchFamily="34" charset="0"/>
                          <a:cs typeface="Arial" panose="020B0604020202020204" pitchFamily="34" charset="0"/>
                        </a:rPr>
                        <a:t>out</a:t>
                      </a:r>
                      <a:endParaRPr lang="en-US" sz="1600" b="1" baseline="0">
                        <a:solidFill>
                          <a:srgbClr val="FFC000"/>
                        </a:solidFill>
                        <a:latin typeface="Arial" panose="020B0604020202020204" pitchFamily="34" charset="0"/>
                        <a:cs typeface="Arial" panose="020B0604020202020204" pitchFamily="34" charset="0"/>
                      </a:endParaRPr>
                    </a:p>
                    <a:p>
                      <a:pPr algn="l"/>
                      <a:r>
                        <a:rPr lang="en-US" sz="14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a:solidFill>
                            <a:srgbClr val="D9D9D9"/>
                          </a:solidFill>
                          <a:latin typeface="Arial" panose="020B0604020202020204" pitchFamily="34" charset="0"/>
                          <a:cs typeface="Arial" panose="020B0604020202020204" pitchFamily="34" charset="0"/>
                        </a:rPr>
                      </a:br>
                      <a:r>
                        <a:rPr lang="en-US" sz="1400" b="0" baseline="0">
                          <a:solidFill>
                            <a:srgbClr val="FFC000"/>
                          </a:solidFill>
                          <a:latin typeface="Arial" panose="020B0604020202020204" pitchFamily="34" charset="0"/>
                          <a:cs typeface="Arial" panose="020B0604020202020204" pitchFamily="34" charset="0"/>
                        </a:rPr>
                        <a:t>1. </a:t>
                      </a:r>
                      <a:r>
                        <a:rPr lang="en-US" sz="14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a:solidFill>
                            <a:srgbClr val="D9D9D9"/>
                          </a:solidFill>
                          <a:latin typeface="Arial" panose="020B0604020202020204" pitchFamily="34" charset="0"/>
                          <a:cs typeface="Arial" panose="020B0604020202020204" pitchFamily="34" charset="0"/>
                        </a:rPr>
                      </a:br>
                      <a:r>
                        <a:rPr lang="en-US" sz="1400" b="0" baseline="0">
                          <a:solidFill>
                            <a:srgbClr val="FFC000"/>
                          </a:solidFill>
                          <a:latin typeface="Arial" panose="020B0604020202020204" pitchFamily="34" charset="0"/>
                          <a:cs typeface="Arial" panose="020B0604020202020204" pitchFamily="34" charset="0"/>
                        </a:rPr>
                        <a:t>2. </a:t>
                      </a:r>
                      <a:r>
                        <a:rPr lang="en-US" sz="14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a:solidFill>
                            <a:srgbClr val="FFC000"/>
                          </a:solidFill>
                          <a:latin typeface="Arial" panose="020B0604020202020204" pitchFamily="34" charset="0"/>
                          <a:cs typeface="Arial" panose="020B0604020202020204" pitchFamily="34" charset="0"/>
                        </a:rPr>
                        <a:t>Ruler and Guides</a:t>
                      </a:r>
                      <a:br>
                        <a:rPr lang="en-US" sz="1400" b="0" baseline="0">
                          <a:solidFill>
                            <a:srgbClr val="FFC000"/>
                          </a:solidFill>
                          <a:latin typeface="Arial" panose="020B0604020202020204" pitchFamily="34" charset="0"/>
                          <a:cs typeface="Arial" panose="020B0604020202020204" pitchFamily="34" charset="0"/>
                        </a:rPr>
                      </a:br>
                      <a:r>
                        <a:rPr lang="en-US" sz="14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a:solidFill>
                          <a:srgbClr val="1F3A4E"/>
                        </a:solidFill>
                      </a:endParaRPr>
                    </a:p>
                  </a:txBody>
                  <a:tcPr>
                    <a:blipFill rotWithShape="1">
                      <a:blip r:embed="rId4"/>
                      <a:stretch>
                        <a:fillRect/>
                      </a:stretch>
                    </a:blipFill>
                  </a:tcPr>
                </a:tc>
                <a:tc>
                  <a:txBody>
                    <a:bodyPr/>
                    <a:lstStyle/>
                    <a:p>
                      <a:pPr marL="0" lvl="1" indent="0" algn="l" defTabSz="114300"/>
                      <a:r>
                        <a:rPr lang="en-US" sz="1600" b="1" baseline="0">
                          <a:solidFill>
                            <a:srgbClr val="FFC000"/>
                          </a:solidFill>
                          <a:latin typeface="Arial" panose="020B0604020202020204" pitchFamily="34" charset="0"/>
                          <a:cs typeface="Arial" panose="020B0604020202020204" pitchFamily="34" charset="0"/>
                        </a:rPr>
                        <a:t>Headers and text containers</a:t>
                      </a:r>
                      <a:br>
                        <a:rPr lang="en-US" sz="1400" b="0" baseline="0">
                          <a:solidFill>
                            <a:schemeClr val="bg1"/>
                          </a:solidFill>
                          <a:latin typeface="Arial" panose="020B0604020202020204" pitchFamily="34" charset="0"/>
                          <a:cs typeface="Arial" panose="020B0604020202020204" pitchFamily="34" charset="0"/>
                        </a:rPr>
                      </a:br>
                      <a:r>
                        <a:rPr lang="en-US" sz="14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a:solidFill>
                            <a:schemeClr val="bg1"/>
                          </a:solidFill>
                          <a:latin typeface="Arial" panose="020B0604020202020204" pitchFamily="34" charset="0"/>
                          <a:cs typeface="Arial" panose="020B0604020202020204" pitchFamily="34" charset="0"/>
                        </a:rPr>
                      </a:br>
                      <a:r>
                        <a:rPr lang="en-US" sz="1400" b="0" baseline="0">
                          <a:solidFill>
                            <a:srgbClr val="FFC000"/>
                          </a:solidFill>
                          <a:latin typeface="Arial" panose="020B0604020202020204" pitchFamily="34" charset="0"/>
                          <a:cs typeface="Arial" panose="020B0604020202020204" pitchFamily="34" charset="0"/>
                        </a:rPr>
                        <a:t>-</a:t>
                      </a:r>
                      <a:r>
                        <a:rPr lang="en-US" sz="1400" b="0" baseline="0">
                          <a:solidFill>
                            <a:schemeClr val="bg1"/>
                          </a:solidFill>
                          <a:latin typeface="Arial" panose="020B0604020202020204" pitchFamily="34" charset="0"/>
                          <a:cs typeface="Arial" panose="020B0604020202020204" pitchFamily="34" charset="0"/>
                        </a:rPr>
                        <a:t> </a:t>
                      </a:r>
                      <a:r>
                        <a:rPr lang="en-US" sz="1400" b="0" baseline="0">
                          <a:solidFill>
                            <a:srgbClr val="D9D9D9"/>
                          </a:solidFill>
                          <a:latin typeface="Arial" panose="020B0604020202020204" pitchFamily="34" charset="0"/>
                          <a:cs typeface="Arial" panose="020B0604020202020204" pitchFamily="34" charset="0"/>
                        </a:rPr>
                        <a:t>Click inside a section header to add its text. </a:t>
                      </a:r>
                      <a:br>
                        <a:rPr lang="en-US" sz="1400" b="0" baseline="0">
                          <a:solidFill>
                            <a:schemeClr val="bg1"/>
                          </a:solidFill>
                          <a:latin typeface="Arial" panose="020B0604020202020204" pitchFamily="34" charset="0"/>
                          <a:cs typeface="Arial" panose="020B0604020202020204" pitchFamily="34" charset="0"/>
                        </a:rPr>
                      </a:br>
                      <a:r>
                        <a:rPr lang="en-US" sz="1400" b="0" baseline="0">
                          <a:solidFill>
                            <a:srgbClr val="FFC000"/>
                          </a:solidFill>
                          <a:latin typeface="Arial" panose="020B0604020202020204" pitchFamily="34" charset="0"/>
                          <a:cs typeface="Arial" panose="020B0604020202020204" pitchFamily="34" charset="0"/>
                        </a:rPr>
                        <a:t>-</a:t>
                      </a:r>
                      <a:r>
                        <a:rPr lang="en-US" sz="1400" b="0" baseline="0">
                          <a:solidFill>
                            <a:schemeClr val="bg1"/>
                          </a:solidFill>
                          <a:latin typeface="Arial" panose="020B0604020202020204" pitchFamily="34" charset="0"/>
                          <a:cs typeface="Arial" panose="020B0604020202020204" pitchFamily="34" charset="0"/>
                        </a:rPr>
                        <a:t> </a:t>
                      </a:r>
                      <a:r>
                        <a:rPr lang="en-US" sz="14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a:solidFill>
                            <a:schemeClr val="bg1"/>
                          </a:solidFill>
                          <a:latin typeface="Arial" panose="020B0604020202020204" pitchFamily="34" charset="0"/>
                          <a:cs typeface="Arial" panose="020B0604020202020204" pitchFamily="34" charset="0"/>
                        </a:rPr>
                      </a:br>
                      <a:r>
                        <a:rPr lang="en-US" sz="1400" b="0" baseline="0">
                          <a:solidFill>
                            <a:srgbClr val="FFC000"/>
                          </a:solidFill>
                          <a:latin typeface="Arial" panose="020B0604020202020204" pitchFamily="34" charset="0"/>
                          <a:cs typeface="Arial" panose="020B0604020202020204" pitchFamily="34" charset="0"/>
                        </a:rPr>
                        <a:t>-</a:t>
                      </a:r>
                      <a:r>
                        <a:rPr lang="en-US" sz="1400" b="0" baseline="0">
                          <a:solidFill>
                            <a:schemeClr val="bg1"/>
                          </a:solidFill>
                          <a:latin typeface="Arial" panose="020B0604020202020204" pitchFamily="34" charset="0"/>
                          <a:cs typeface="Arial" panose="020B0604020202020204" pitchFamily="34" charset="0"/>
                        </a:rPr>
                        <a:t> </a:t>
                      </a:r>
                      <a:r>
                        <a:rPr lang="en-US" sz="14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a:solidFill>
                            <a:srgbClr val="FFC000"/>
                          </a:solidFill>
                          <a:latin typeface="Arial" panose="020B0604020202020204" pitchFamily="34" charset="0"/>
                          <a:cs typeface="Arial" panose="020B0604020202020204" pitchFamily="34" charset="0"/>
                        </a:rPr>
                        <a:t>Adding content to the poster</a:t>
                      </a:r>
                    </a:p>
                    <a:p>
                      <a:r>
                        <a:rPr lang="en-US" sz="14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4" name="Table 33">
            <a:extLst>
              <a:ext uri="{FF2B5EF4-FFF2-40B4-BE49-F238E27FC236}">
                <a16:creationId xmlns:a16="http://schemas.microsoft.com/office/drawing/2014/main" id="{74E59F75-101F-E64C-9D73-208C5745B1FA}"/>
              </a:ext>
            </a:extLst>
          </p:cNvPr>
          <p:cNvGraphicFramePr>
            <a:graphicFrameLocks noGrp="1"/>
          </p:cNvGraphicFramePr>
          <p:nvPr userDrawn="1">
            <p:extLst>
              <p:ext uri="{D42A27DB-BD31-4B8C-83A1-F6EECF244321}">
                <p14:modId xmlns:p14="http://schemas.microsoft.com/office/powerpoint/2010/main" val="2080183401"/>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a:solidFill>
                            <a:srgbClr val="1F3A4E"/>
                          </a:solidFill>
                          <a:latin typeface="Arial Black" panose="020B0A04020102020204" pitchFamily="34" charset="0"/>
                        </a:rPr>
                        <a:t>QUICK START GUIDE</a:t>
                      </a:r>
                      <a:br>
                        <a:rPr lang="en-US" sz="2800" b="0" spc="600">
                          <a:solidFill>
                            <a:srgbClr val="1F3A4E"/>
                          </a:solidFill>
                          <a:latin typeface="Arial Black" panose="020B0A04020102020204" pitchFamily="34" charset="0"/>
                        </a:rPr>
                      </a:br>
                      <a:r>
                        <a:rPr lang="en-US" sz="2000" b="1" spc="0">
                          <a:solidFill>
                            <a:srgbClr val="FF0000"/>
                          </a:solidFill>
                          <a:latin typeface="Trebuchet MS" pitchFamily="34" charset="0"/>
                        </a:rPr>
                        <a:t>(THIS SIDEBAR WILL NOT PRINT)</a:t>
                      </a:r>
                      <a:endParaRPr lang="en-US" sz="28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a:solidFill>
                          <a:srgbClr val="FFC000"/>
                        </a:solidFill>
                      </a:endParaRPr>
                    </a:p>
                    <a:p>
                      <a:pPr marL="0" indent="0" algn="l" defTabSz="114300"/>
                      <a:endParaRPr lang="en-US" sz="1600" b="0" baseline="0">
                        <a:solidFill>
                          <a:srgbClr val="D9D9D9"/>
                        </a:solidFill>
                        <a:latin typeface="Arial" panose="020B0604020202020204" pitchFamily="34" charset="0"/>
                        <a:cs typeface="Arial" panose="020B0604020202020204" pitchFamily="34" charset="0"/>
                      </a:endParaRPr>
                    </a:p>
                    <a:p>
                      <a:pPr marL="0" indent="0" algn="l" defTabSz="114300"/>
                      <a:r>
                        <a:rPr lang="en-US" sz="16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a:solidFill>
                          <a:srgbClr val="D9D9D9"/>
                        </a:solidFill>
                        <a:latin typeface="Arial" panose="020B0604020202020204" pitchFamily="34" charset="0"/>
                        <a:cs typeface="Arial" panose="020B0604020202020204" pitchFamily="34" charset="0"/>
                      </a:endParaRPr>
                    </a:p>
                    <a:p>
                      <a:pPr marL="0" indent="0" algn="l" defTabSz="114300"/>
                      <a:r>
                        <a:rPr lang="en-US" sz="16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a:solidFill>
                            <a:srgbClr val="FFC000"/>
                          </a:solidFill>
                          <a:latin typeface="Arial" panose="020B0604020202020204" pitchFamily="34" charset="0"/>
                          <a:cs typeface="Arial" panose="020B0604020202020204" pitchFamily="34" charset="0"/>
                        </a:rPr>
                        <a:t>How to change the column layout configuration</a:t>
                      </a:r>
                    </a:p>
                    <a:p>
                      <a:r>
                        <a:rPr lang="en-US" sz="16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a:solidFill>
                            <a:srgbClr val="D9D9D9"/>
                          </a:solidFill>
                          <a:latin typeface="Arial" panose="020B0604020202020204" pitchFamily="34" charset="0"/>
                          <a:cs typeface="Arial" panose="020B0604020202020204" pitchFamily="34" charset="0"/>
                        </a:rPr>
                        <a:t>You can see a tutorial here: </a:t>
                      </a:r>
                      <a:r>
                        <a:rPr lang="en-US" sz="1600" u="sng">
                          <a:solidFill>
                            <a:srgbClr val="FFC000"/>
                          </a:solidFill>
                          <a:latin typeface="Arial" panose="020B0604020202020204" pitchFamily="34" charset="0"/>
                          <a:cs typeface="Arial" panose="020B0604020202020204" pitchFamily="34" charset="0"/>
                        </a:rPr>
                        <a:t>https://</a:t>
                      </a:r>
                      <a:r>
                        <a:rPr lang="en-US" sz="1600" u="sng" err="1">
                          <a:solidFill>
                            <a:srgbClr val="FFC000"/>
                          </a:solidFill>
                          <a:latin typeface="Arial" panose="020B0604020202020204" pitchFamily="34" charset="0"/>
                          <a:cs typeface="Arial" panose="020B0604020202020204" pitchFamily="34" charset="0"/>
                        </a:rPr>
                        <a:t>www.posterpresentations.com</a:t>
                      </a:r>
                      <a:r>
                        <a:rPr lang="en-US" sz="1600" u="sng">
                          <a:solidFill>
                            <a:srgbClr val="FFC000"/>
                          </a:solidFill>
                          <a:latin typeface="Arial" panose="020B0604020202020204" pitchFamily="34" charset="0"/>
                          <a:cs typeface="Arial" panose="020B0604020202020204" pitchFamily="34" charset="0"/>
                        </a:rPr>
                        <a:t>/how-to-change-the-column-</a:t>
                      </a:r>
                      <a:r>
                        <a:rPr lang="en-US" sz="1600" u="sng" err="1">
                          <a:solidFill>
                            <a:srgbClr val="FFC000"/>
                          </a:solidFill>
                          <a:latin typeface="Arial" panose="020B0604020202020204" pitchFamily="34" charset="0"/>
                          <a:cs typeface="Arial" panose="020B0604020202020204" pitchFamily="34" charset="0"/>
                        </a:rPr>
                        <a:t>configuration.html</a:t>
                      </a:r>
                      <a:endParaRPr lang="en-US" sz="4000" u="sng">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a:solidFill>
                            <a:srgbClr val="D9D9D9"/>
                          </a:solidFill>
                          <a:latin typeface="Arial" panose="020B0604020202020204" pitchFamily="34" charset="0"/>
                          <a:cs typeface="Arial" panose="020B0604020202020204" pitchFamily="34" charset="0"/>
                        </a:rPr>
                        <a:t>The Quick Start</a:t>
                      </a:r>
                      <a:r>
                        <a:rPr lang="en-US" sz="1600" baseline="0" noProof="0">
                          <a:solidFill>
                            <a:srgbClr val="D9D9D9"/>
                          </a:solidFill>
                          <a:latin typeface="Arial" panose="020B0604020202020204" pitchFamily="34" charset="0"/>
                          <a:cs typeface="Arial" panose="020B0604020202020204" pitchFamily="34" charset="0"/>
                        </a:rPr>
                        <a:t> Guides</a:t>
                      </a:r>
                      <a:r>
                        <a:rPr lang="en-US" sz="1600" noProof="0">
                          <a:solidFill>
                            <a:srgbClr val="D9D9D9"/>
                          </a:solidFill>
                          <a:latin typeface="Arial" panose="020B0604020202020204" pitchFamily="34" charset="0"/>
                          <a:cs typeface="Arial" panose="020B0604020202020204" pitchFamily="34" charset="0"/>
                        </a:rPr>
                        <a:t> </a:t>
                      </a:r>
                      <a:r>
                        <a:rPr lang="en-US" sz="1600" u="sng" noProof="0">
                          <a:solidFill>
                            <a:srgbClr val="D9D9D9"/>
                          </a:solidFill>
                          <a:latin typeface="Arial" panose="020B0604020202020204" pitchFamily="34" charset="0"/>
                          <a:cs typeface="Arial" panose="020B0604020202020204" pitchFamily="34" charset="0"/>
                        </a:rPr>
                        <a:t>are outside the template’s printable area</a:t>
                      </a:r>
                      <a:r>
                        <a:rPr lang="en-US" sz="1600" noProof="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a:solidFill>
                            <a:srgbClr val="D9D9D9"/>
                          </a:solidFill>
                          <a:latin typeface="Arial" panose="020B0604020202020204" pitchFamily="34" charset="0"/>
                          <a:cs typeface="Arial" panose="020B0604020202020204" pitchFamily="34" charset="0"/>
                        </a:rPr>
                        <a:t>To hide the guides click on the </a:t>
                      </a:r>
                      <a:r>
                        <a:rPr lang="en-US" sz="1600" b="1" baseline="0" noProof="0">
                          <a:solidFill>
                            <a:srgbClr val="D9D9D9"/>
                          </a:solidFill>
                          <a:latin typeface="Arial" panose="020B0604020202020204" pitchFamily="34" charset="0"/>
                          <a:cs typeface="Arial" panose="020B0604020202020204" pitchFamily="34" charset="0"/>
                        </a:rPr>
                        <a:t>Home</a:t>
                      </a:r>
                      <a:r>
                        <a:rPr lang="en-US" sz="16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a:solidFill>
                            <a:srgbClr val="D9D9D9"/>
                          </a:solidFill>
                          <a:latin typeface="Arial" panose="020B0604020202020204" pitchFamily="34" charset="0"/>
                          <a:cs typeface="Arial" panose="020B0604020202020204" pitchFamily="34" charset="0"/>
                        </a:rPr>
                        <a:t>Layout</a:t>
                      </a:r>
                      <a:r>
                        <a:rPr lang="en-US" sz="16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a:solidFill>
                            <a:srgbClr val="D9D9D9"/>
                          </a:solidFill>
                          <a:latin typeface="Arial" panose="020B0604020202020204" pitchFamily="34" charset="0"/>
                          <a:cs typeface="Arial" panose="020B0604020202020204" pitchFamily="34" charset="0"/>
                        </a:rPr>
                        <a:t>Without Guides </a:t>
                      </a:r>
                      <a:r>
                        <a:rPr lang="en-US" sz="1600" b="0" baseline="0" noProof="0">
                          <a:solidFill>
                            <a:srgbClr val="D9D9D9"/>
                          </a:solidFill>
                          <a:latin typeface="Arial" panose="020B0604020202020204" pitchFamily="34" charset="0"/>
                          <a:cs typeface="Arial" panose="020B0604020202020204" pitchFamily="34" charset="0"/>
                        </a:rPr>
                        <a:t>layout</a:t>
                      </a:r>
                      <a:r>
                        <a:rPr lang="en-US" sz="1600" baseline="0" noProof="0">
                          <a:solidFill>
                            <a:srgbClr val="D9D9D9"/>
                          </a:solidFill>
                          <a:latin typeface="Arial" panose="020B0604020202020204" pitchFamily="34" charset="0"/>
                          <a:cs typeface="Arial" panose="020B0604020202020204" pitchFamily="34" charset="0"/>
                        </a:rPr>
                        <a:t>.</a:t>
                      </a:r>
                      <a:endParaRPr lang="en-US" sz="16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a:solidFill>
                            <a:srgbClr val="FFC000"/>
                          </a:solidFill>
                          <a:latin typeface="Arial" panose="020B0604020202020204" pitchFamily="34" charset="0"/>
                          <a:cs typeface="Arial" panose="020B0604020202020204" pitchFamily="34" charset="0"/>
                        </a:rPr>
                        <a:t>How to</a:t>
                      </a:r>
                      <a:r>
                        <a:rPr lang="en-US" sz="1800" b="1" baseline="0">
                          <a:solidFill>
                            <a:srgbClr val="FFC000"/>
                          </a:solidFill>
                          <a:latin typeface="Arial" panose="020B0604020202020204" pitchFamily="34" charset="0"/>
                          <a:cs typeface="Arial" panose="020B0604020202020204" pitchFamily="34" charset="0"/>
                        </a:rPr>
                        <a:t> preview your poster prior to printing</a:t>
                      </a:r>
                      <a:endParaRPr lang="en-US" sz="1800" b="1">
                        <a:solidFill>
                          <a:srgbClr val="FFC000"/>
                        </a:solidFill>
                        <a:latin typeface="Arial" panose="020B0604020202020204" pitchFamily="34" charset="0"/>
                        <a:cs typeface="Arial" panose="020B0604020202020204" pitchFamily="34" charset="0"/>
                      </a:endParaRPr>
                    </a:p>
                    <a:p>
                      <a:pPr rtl="0"/>
                      <a:r>
                        <a:rPr lang="en-US" sz="1600">
                          <a:solidFill>
                            <a:srgbClr val="D9D9D9"/>
                          </a:solidFill>
                          <a:latin typeface="Arial" panose="020B0604020202020204" pitchFamily="34" charset="0"/>
                          <a:cs typeface="Arial" panose="020B0604020202020204" pitchFamily="34" charset="0"/>
                        </a:rPr>
                        <a:t>You can preview your poster at any time by pressing the </a:t>
                      </a:r>
                      <a:r>
                        <a:rPr lang="en-US" sz="1600">
                          <a:solidFill>
                            <a:srgbClr val="FFC000"/>
                          </a:solidFill>
                          <a:latin typeface="Arial" panose="020B0604020202020204" pitchFamily="34" charset="0"/>
                          <a:cs typeface="Arial" panose="020B0604020202020204" pitchFamily="34" charset="0"/>
                        </a:rPr>
                        <a:t>F5 key</a:t>
                      </a:r>
                      <a:r>
                        <a:rPr lang="en-US" sz="16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a:solidFill>
                            <a:srgbClr val="FFC000"/>
                          </a:solidFill>
                          <a:latin typeface="Arial" panose="020B0604020202020204" pitchFamily="34" charset="0"/>
                          <a:cs typeface="Arial" panose="020B0604020202020204" pitchFamily="34" charset="0"/>
                        </a:rPr>
                        <a:t>ESC key </a:t>
                      </a:r>
                      <a:r>
                        <a:rPr lang="en-US" sz="16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a:solidFill>
                            <a:srgbClr val="D9D9D9"/>
                          </a:solidFill>
                          <a:latin typeface="Arial" panose="020B0604020202020204" pitchFamily="34" charset="0"/>
                          <a:cs typeface="Arial" panose="020B0604020202020204" pitchFamily="34" charset="0"/>
                        </a:rPr>
                        <a:t>F5</a:t>
                      </a:r>
                      <a:r>
                        <a:rPr lang="en-US" sz="1600" baseline="0">
                          <a:solidFill>
                            <a:srgbClr val="D9D9D9"/>
                          </a:solidFill>
                          <a:latin typeface="Arial" panose="020B0604020202020204" pitchFamily="34" charset="0"/>
                          <a:cs typeface="Arial" panose="020B0604020202020204" pitchFamily="34" charset="0"/>
                        </a:rPr>
                        <a:t> </a:t>
                      </a:r>
                      <a:endParaRPr lang="en-US" sz="160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a:solidFill>
                            <a:srgbClr val="D9D9D9"/>
                          </a:solidFill>
                          <a:latin typeface="Arial" panose="020B0604020202020204" pitchFamily="34" charset="0"/>
                          <a:cs typeface="Arial" panose="020B0604020202020204" pitchFamily="34" charset="0"/>
                        </a:rPr>
                        <a:t>F5</a:t>
                      </a:r>
                      <a:r>
                        <a:rPr lang="en-US" sz="2800" baseline="0">
                          <a:solidFill>
                            <a:srgbClr val="D9D9D9"/>
                          </a:solidFill>
                          <a:latin typeface="Arial" panose="020B0604020202020204" pitchFamily="34" charset="0"/>
                          <a:cs typeface="Arial" panose="020B0604020202020204" pitchFamily="34" charset="0"/>
                        </a:rPr>
                        <a:t> </a:t>
                      </a:r>
                      <a:endParaRPr lang="en-US" sz="600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a:solidFill>
                            <a:srgbClr val="D9D9D9"/>
                          </a:solidFill>
                          <a:latin typeface="Arial"/>
                          <a:cs typeface="Arial"/>
                        </a:rPr>
                        <a:t>When you are ready to have your poster printed go online to </a:t>
                      </a:r>
                      <a:r>
                        <a:rPr lang="en-US" sz="1600" noProof="0" err="1">
                          <a:solidFill>
                            <a:srgbClr val="FFC000"/>
                          </a:solidFill>
                          <a:latin typeface="Arial"/>
                          <a:cs typeface="Arial"/>
                        </a:rPr>
                        <a:t>PosterPresentations.com</a:t>
                      </a:r>
                      <a:r>
                        <a:rPr lang="en-US" sz="1600" noProof="0">
                          <a:solidFill>
                            <a:srgbClr val="D9D9D9"/>
                          </a:solidFill>
                          <a:latin typeface="Arial"/>
                          <a:cs typeface="Arial"/>
                        </a:rPr>
                        <a:t> and click on the "</a:t>
                      </a:r>
                      <a:r>
                        <a:rPr lang="en-US" sz="1600" noProof="0">
                          <a:solidFill>
                            <a:srgbClr val="FFC000"/>
                          </a:solidFill>
                          <a:latin typeface="Arial"/>
                          <a:cs typeface="Arial"/>
                        </a:rPr>
                        <a:t>Order Your Poster</a:t>
                      </a:r>
                      <a:r>
                        <a:rPr lang="en-US" sz="16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a:solidFill>
                            <a:srgbClr val="D9D9D9"/>
                          </a:solidFill>
                          <a:latin typeface="Arial"/>
                          <a:cs typeface="Arial"/>
                        </a:rPr>
                      </a:br>
                      <a:r>
                        <a:rPr lang="en-US" sz="1600" noProof="0">
                          <a:solidFill>
                            <a:srgbClr val="D9D9D9"/>
                          </a:solidFill>
                          <a:latin typeface="Arial"/>
                          <a:cs typeface="Arial"/>
                        </a:rPr>
                        <a:t>Go to </a:t>
                      </a:r>
                      <a:r>
                        <a:rPr lang="en-US" sz="1600" noProof="0" err="1">
                          <a:solidFill>
                            <a:srgbClr val="FFC000"/>
                          </a:solidFill>
                          <a:latin typeface="Arial"/>
                          <a:cs typeface="Arial"/>
                        </a:rPr>
                        <a:t>PosterPresentations.com</a:t>
                      </a:r>
                      <a:r>
                        <a:rPr lang="en-US" sz="16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a:solidFill>
                            <a:schemeClr val="bg1">
                              <a:lumMod val="85000"/>
                            </a:schemeClr>
                          </a:solidFill>
                          <a:latin typeface="Arial"/>
                          <a:cs typeface="Arial"/>
                        </a:rPr>
                        <a:t>© 2022</a:t>
                      </a:r>
                      <a:r>
                        <a:rPr lang="en-US" sz="1400" baseline="0">
                          <a:solidFill>
                            <a:schemeClr val="bg1">
                              <a:lumMod val="85000"/>
                            </a:schemeClr>
                          </a:solidFill>
                          <a:latin typeface="Arial"/>
                          <a:cs typeface="Arial"/>
                        </a:rPr>
                        <a:t> </a:t>
                      </a:r>
                      <a:r>
                        <a:rPr lang="en-US" sz="1400" err="1">
                          <a:solidFill>
                            <a:schemeClr val="bg1">
                              <a:lumMod val="85000"/>
                            </a:schemeClr>
                          </a:solidFill>
                          <a:latin typeface="Arial"/>
                          <a:cs typeface="Arial"/>
                        </a:rPr>
                        <a:t>PosterPresentations.com</a:t>
                      </a:r>
                      <a:br>
                        <a:rPr lang="en-US" sz="1400">
                          <a:solidFill>
                            <a:schemeClr val="bg1">
                              <a:lumMod val="85000"/>
                            </a:schemeClr>
                          </a:solidFill>
                          <a:latin typeface="Arial"/>
                          <a:cs typeface="Arial"/>
                        </a:rPr>
                      </a:br>
                      <a:r>
                        <a:rPr lang="en-US" sz="1400">
                          <a:solidFill>
                            <a:schemeClr val="bg1">
                              <a:lumMod val="85000"/>
                            </a:schemeClr>
                          </a:solidFill>
                          <a:latin typeface="Arial"/>
                          <a:cs typeface="Arial"/>
                        </a:rPr>
                        <a:t>2117 Fourth Street ,</a:t>
                      </a:r>
                      <a:r>
                        <a:rPr lang="en-US" sz="1400" baseline="0">
                          <a:solidFill>
                            <a:schemeClr val="bg1">
                              <a:lumMod val="85000"/>
                            </a:schemeClr>
                          </a:solidFill>
                          <a:latin typeface="Arial"/>
                          <a:cs typeface="Arial"/>
                        </a:rPr>
                        <a:t> STE C        </a:t>
                      </a:r>
                    </a:p>
                    <a:p>
                      <a:pPr>
                        <a:lnSpc>
                          <a:spcPts val="2600"/>
                        </a:lnSpc>
                      </a:pPr>
                      <a:r>
                        <a:rPr lang="en-US" sz="1400" baseline="0">
                          <a:solidFill>
                            <a:schemeClr val="bg1">
                              <a:lumMod val="85000"/>
                            </a:schemeClr>
                          </a:solidFill>
                          <a:latin typeface="Arial"/>
                          <a:cs typeface="Arial"/>
                        </a:rPr>
                        <a:t>Berkeley CA 94710 USA</a:t>
                      </a:r>
                      <a:endParaRPr lang="en-US" sz="140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a:solidFill>
                            <a:srgbClr val="D0D0D0"/>
                          </a:solidFill>
                          <a:latin typeface="Arial"/>
                          <a:cs typeface="Arial"/>
                        </a:rPr>
                        <a:t>For complete tutorials</a:t>
                      </a:r>
                      <a:r>
                        <a:rPr lang="en-US" sz="16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a:solidFill>
                            <a:srgbClr val="FFC000"/>
                          </a:solidFill>
                          <a:latin typeface="Arial"/>
                          <a:cs typeface="Arial"/>
                        </a:rPr>
                        <a:t>https://</a:t>
                      </a:r>
                      <a:r>
                        <a:rPr lang="en-US" sz="1200" b="1" err="1">
                          <a:solidFill>
                            <a:srgbClr val="FFC000"/>
                          </a:solidFill>
                          <a:latin typeface="Arial"/>
                          <a:cs typeface="Arial"/>
                        </a:rPr>
                        <a:t>www.posterpresentations.com</a:t>
                      </a:r>
                      <a:r>
                        <a:rPr lang="en-US" sz="1200" b="1">
                          <a:solidFill>
                            <a:srgbClr val="FFC000"/>
                          </a:solidFill>
                          <a:latin typeface="Arial"/>
                          <a:cs typeface="Arial"/>
                        </a:rPr>
                        <a:t>/</a:t>
                      </a:r>
                      <a:r>
                        <a:rPr lang="en-US" sz="1200" b="1" err="1">
                          <a:solidFill>
                            <a:srgbClr val="FFC000"/>
                          </a:solidFill>
                          <a:latin typeface="Arial"/>
                          <a:cs typeface="Arial"/>
                        </a:rPr>
                        <a:t>helpdesk.html</a:t>
                      </a:r>
                      <a:endParaRPr lang="en-US" sz="880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FC11E86C-1BAE-D328-3FC1-49F4093F775A}"/>
              </a:ext>
            </a:extLst>
          </p:cNvPr>
          <p:cNvGrpSpPr/>
          <p:nvPr userDrawn="1"/>
        </p:nvGrpSpPr>
        <p:grpSpPr>
          <a:xfrm>
            <a:off x="0" y="-1"/>
            <a:ext cx="43891200" cy="3563007"/>
            <a:chOff x="0" y="-1"/>
            <a:chExt cx="12192000" cy="1219223"/>
          </a:xfrm>
        </p:grpSpPr>
        <p:sp>
          <p:nvSpPr>
            <p:cNvPr id="6" name="Document 5">
              <a:extLst>
                <a:ext uri="{FF2B5EF4-FFF2-40B4-BE49-F238E27FC236}">
                  <a16:creationId xmlns:a16="http://schemas.microsoft.com/office/drawing/2014/main" id="{FDA6D10E-D6C0-B267-8CA2-C9EBCD9D32A1}"/>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8C340A78-2859-CB97-13FD-79477E762739}"/>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6000564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hyperlink" Target="https://doi.org/10.1352/1934-9556-52.4.296" TargetMode="External"/><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177/1540796918785352" TargetMode="External"/><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image" Target="../media/image11.jpe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B5B85C-55A0-958B-8B02-2FB809607B81}"/>
              </a:ext>
            </a:extLst>
          </p:cNvPr>
          <p:cNvSpPr>
            <a:spLocks noGrp="1"/>
          </p:cNvSpPr>
          <p:nvPr>
            <p:ph type="body" sz="quarter" idx="11"/>
          </p:nvPr>
        </p:nvSpPr>
        <p:spPr/>
        <p:txBody>
          <a:bodyPr/>
          <a:lstStyle/>
          <a:p>
            <a:r>
              <a:rPr lang="en-US"/>
              <a:t>Introduction </a:t>
            </a:r>
          </a:p>
        </p:txBody>
      </p:sp>
      <p:sp>
        <p:nvSpPr>
          <p:cNvPr id="5" name="Text Placeholder 4">
            <a:extLst>
              <a:ext uri="{FF2B5EF4-FFF2-40B4-BE49-F238E27FC236}">
                <a16:creationId xmlns:a16="http://schemas.microsoft.com/office/drawing/2014/main" id="{34C83E54-546A-F1B2-002B-84EE36B786F8}"/>
              </a:ext>
            </a:extLst>
          </p:cNvPr>
          <p:cNvSpPr>
            <a:spLocks noGrp="1"/>
          </p:cNvSpPr>
          <p:nvPr>
            <p:ph type="body" sz="quarter" idx="21"/>
          </p:nvPr>
        </p:nvSpPr>
        <p:spPr>
          <a:xfrm>
            <a:off x="411138" y="4646540"/>
            <a:ext cx="8317914" cy="4099584"/>
          </a:xfrm>
        </p:spPr>
        <p:txBody>
          <a:bodyPr/>
          <a:lstStyle/>
          <a:p>
            <a:pPr marL="285750" indent="-285750">
              <a:buFont typeface="Arial" panose="020B0604020202020204" pitchFamily="34" charset="0"/>
              <a:buChar char="•"/>
            </a:pPr>
            <a:r>
              <a:rPr lang="en-US" sz="2400">
                <a:latin typeface="Century Gothic"/>
                <a:cs typeface="Times New Roman"/>
              </a:rPr>
              <a:t>Only 25-50% of autistic adults are employed (Wehman et al., 2014)</a:t>
            </a:r>
          </a:p>
          <a:p>
            <a:pPr marL="285750" indent="-285750">
              <a:buFont typeface="Arial" panose="020B0604020202020204" pitchFamily="34" charset="0"/>
              <a:buChar char="•"/>
            </a:pPr>
            <a:r>
              <a:rPr lang="en-US" sz="2400">
                <a:latin typeface="Century Gothic"/>
                <a:cs typeface="Times New Roman"/>
              </a:rPr>
              <a:t>Individuals who cannot rely on speech (have CCN) less than 14% are employed (Nord et al., 2016)</a:t>
            </a:r>
            <a:endParaRPr lang="en-US" sz="2400"/>
          </a:p>
          <a:p>
            <a:pPr marL="285750" indent="-285750">
              <a:buChar char="•"/>
            </a:pPr>
            <a:r>
              <a:rPr lang="en-US" sz="2400">
                <a:latin typeface="Century Gothic"/>
                <a:cs typeface="Times New Roman"/>
              </a:rPr>
              <a:t>The RERC on AAC has conducted extensive research on three tools that may support adolescents and young adults in this transition age to provide opportunities for communication and community participation. </a:t>
            </a:r>
            <a:endParaRPr lang="en-US" sz="2400"/>
          </a:p>
          <a:p>
            <a:pPr marL="285750" indent="-285750">
              <a:buChar char="•"/>
            </a:pPr>
            <a:endParaRPr lang="en-US" sz="2400"/>
          </a:p>
        </p:txBody>
      </p:sp>
      <p:sp>
        <p:nvSpPr>
          <p:cNvPr id="9" name="Text Placeholder 8">
            <a:extLst>
              <a:ext uri="{FF2B5EF4-FFF2-40B4-BE49-F238E27FC236}">
                <a16:creationId xmlns:a16="http://schemas.microsoft.com/office/drawing/2014/main" id="{89079F2D-0AD8-5DFB-9A0C-E45B02B0B952}"/>
              </a:ext>
            </a:extLst>
          </p:cNvPr>
          <p:cNvSpPr>
            <a:spLocks noGrp="1"/>
          </p:cNvSpPr>
          <p:nvPr>
            <p:ph type="body" sz="quarter" idx="25"/>
          </p:nvPr>
        </p:nvSpPr>
        <p:spPr>
          <a:xfrm>
            <a:off x="35118412" y="3976568"/>
            <a:ext cx="8272463" cy="527611"/>
          </a:xfrm>
        </p:spPr>
        <p:txBody>
          <a:bodyPr/>
          <a:lstStyle/>
          <a:p>
            <a:r>
              <a:rPr lang="en-US"/>
              <a:t>Implications</a:t>
            </a:r>
          </a:p>
        </p:txBody>
      </p:sp>
      <p:sp>
        <p:nvSpPr>
          <p:cNvPr id="10" name="Text Placeholder 9">
            <a:extLst>
              <a:ext uri="{FF2B5EF4-FFF2-40B4-BE49-F238E27FC236}">
                <a16:creationId xmlns:a16="http://schemas.microsoft.com/office/drawing/2014/main" id="{66D85F58-8DE9-5B3E-40AF-3CE7A9680B00}"/>
              </a:ext>
            </a:extLst>
          </p:cNvPr>
          <p:cNvSpPr>
            <a:spLocks noGrp="1"/>
          </p:cNvSpPr>
          <p:nvPr>
            <p:ph type="body" sz="quarter" idx="26"/>
          </p:nvPr>
        </p:nvSpPr>
        <p:spPr>
          <a:xfrm>
            <a:off x="35130213" y="4495226"/>
            <a:ext cx="8306192" cy="10541347"/>
          </a:xfrm>
          <a:noFill/>
          <a:ln>
            <a:noFill/>
          </a:ln>
        </p:spPr>
        <p:txBody>
          <a:bodyPr/>
          <a:lstStyle/>
          <a:p>
            <a:pPr marL="342900" indent="-342900">
              <a:buChar char="•"/>
            </a:pPr>
            <a:r>
              <a:rPr lang="en-US" sz="2400">
                <a:latin typeface="Century Gothic"/>
                <a:cs typeface="Times New Roman"/>
              </a:rPr>
              <a:t>Working with adolescents and young adults with disabilities bring unique challenges and opportunities to prepare them for the rest of their lives</a:t>
            </a:r>
          </a:p>
          <a:p>
            <a:pPr marL="342900" indent="-342900">
              <a:buChar char="•"/>
            </a:pPr>
            <a:r>
              <a:rPr lang="en-US" sz="2400">
                <a:latin typeface="Century Gothic"/>
                <a:cs typeface="Times New Roman"/>
              </a:rPr>
              <a:t>Meaningful community participation for individuals with CCN often requires appropriate support – these three technologies offer unique ways to address these support needs</a:t>
            </a:r>
          </a:p>
          <a:p>
            <a:pPr marL="1616075" lvl="1" indent="-342900">
              <a:buFont typeface="Courier New" pitchFamily="34" charset="0"/>
              <a:buChar char="o"/>
            </a:pPr>
            <a:r>
              <a:rPr lang="en-US" sz="2500">
                <a:solidFill>
                  <a:srgbClr val="203864"/>
                </a:solidFill>
                <a:latin typeface="Century Gothic"/>
                <a:cs typeface="Times New Roman"/>
              </a:rPr>
              <a:t>Video VSDs – provide support for both communication and participation</a:t>
            </a:r>
          </a:p>
          <a:p>
            <a:pPr marL="1616075" lvl="1" indent="-342900">
              <a:buFont typeface="Courier New" pitchFamily="34" charset="0"/>
              <a:buChar char="o"/>
            </a:pPr>
            <a:r>
              <a:rPr lang="en-US" sz="2500">
                <a:solidFill>
                  <a:srgbClr val="203864"/>
                </a:solidFill>
                <a:latin typeface="Century Gothic"/>
                <a:cs typeface="Times New Roman"/>
              </a:rPr>
              <a:t>T2L – increases exposure to literacy concepts which are essential to generative, independent communication for individuals who have CCN</a:t>
            </a:r>
            <a:endParaRPr lang="en-US" sz="2500">
              <a:latin typeface="Century Gothic"/>
              <a:cs typeface="Times New Roman"/>
            </a:endParaRPr>
          </a:p>
          <a:p>
            <a:pPr marL="1616075" lvl="1" indent="-342900">
              <a:buFont typeface="Courier New" pitchFamily="34" charset="0"/>
              <a:buChar char="o"/>
            </a:pPr>
            <a:r>
              <a:rPr lang="en-US" sz="2500">
                <a:solidFill>
                  <a:srgbClr val="203864"/>
                </a:solidFill>
                <a:latin typeface="Century Gothic"/>
                <a:cs typeface="Times New Roman"/>
              </a:rPr>
              <a:t>Partner Training – provides support to the individuals that interact with the adolescents and young adults with disabilities</a:t>
            </a:r>
          </a:p>
          <a:p>
            <a:r>
              <a:rPr lang="en-US" sz="2400" b="1">
                <a:latin typeface="Century Gothic"/>
                <a:cs typeface="Times New Roman"/>
              </a:rPr>
              <a:t>Social Validity</a:t>
            </a:r>
            <a:endParaRPr lang="en-US" b="1"/>
          </a:p>
          <a:p>
            <a:pPr marL="342900" indent="-342900">
              <a:buFont typeface="Arial" panose="020B0604020202020204" pitchFamily="34" charset="0"/>
              <a:buChar char="•"/>
            </a:pPr>
            <a:r>
              <a:rPr lang="en-US" sz="2400">
                <a:latin typeface="Century Gothic"/>
                <a:cs typeface="Times New Roman"/>
              </a:rPr>
              <a:t>Pictured below: social validity (Talking Mats) Video VSD with "Bryce" - reported to enjoy the intervention and using the Video VSD app to learn new things</a:t>
            </a:r>
          </a:p>
          <a:p>
            <a:pPr marL="342900" indent="-342900">
              <a:buFont typeface="Arial,Sans-Serif" panose="020B0604020202020204" pitchFamily="34" charset="0"/>
              <a:buChar char="•"/>
            </a:pPr>
            <a:r>
              <a:rPr lang="en-US" sz="2400">
                <a:latin typeface="Century Gothic"/>
                <a:cs typeface="Times New Roman"/>
              </a:rPr>
              <a:t>The sight words used with the T2L were high-interest words that the participants enjoyed talking about</a:t>
            </a:r>
            <a:endParaRPr lang="en-US" sz="2400">
              <a:solidFill>
                <a:srgbClr val="000000"/>
              </a:solidFill>
              <a:latin typeface="Century Gothic"/>
              <a:cs typeface="Times New Roman"/>
            </a:endParaRPr>
          </a:p>
          <a:p>
            <a:pPr marL="342900" indent="-342900">
              <a:buFont typeface="Arial" panose="020B0604020202020204" pitchFamily="34" charset="0"/>
              <a:buChar char="•"/>
            </a:pPr>
            <a:r>
              <a:rPr lang="en-US" sz="2400">
                <a:latin typeface="Century Gothic"/>
                <a:cs typeface="Times New Roman"/>
              </a:rPr>
              <a:t>Job coach reported to enjoy using the partner training app</a:t>
            </a:r>
            <a:endParaRPr lang="en-US" sz="2400"/>
          </a:p>
        </p:txBody>
      </p:sp>
      <p:sp>
        <p:nvSpPr>
          <p:cNvPr id="18" name="Text Placeholder 17">
            <a:extLst>
              <a:ext uri="{FF2B5EF4-FFF2-40B4-BE49-F238E27FC236}">
                <a16:creationId xmlns:a16="http://schemas.microsoft.com/office/drawing/2014/main" id="{1DFA2C35-6ADB-BF10-54FE-08BB18A1955A}"/>
              </a:ext>
            </a:extLst>
          </p:cNvPr>
          <p:cNvSpPr>
            <a:spLocks noGrp="1"/>
          </p:cNvSpPr>
          <p:nvPr>
            <p:ph type="body" sz="quarter" idx="161"/>
          </p:nvPr>
        </p:nvSpPr>
        <p:spPr>
          <a:xfrm>
            <a:off x="5225143" y="1091509"/>
            <a:ext cx="33440914" cy="584775"/>
          </a:xfrm>
        </p:spPr>
        <p:txBody>
          <a:bodyPr lIns="91440" tIns="45720" rIns="91440" bIns="45720" anchor="t" anchorCtr="0">
            <a:spAutoFit/>
          </a:bodyPr>
          <a:lstStyle/>
          <a:p>
            <a:r>
              <a:rPr lang="en-US">
                <a:latin typeface="Century Gothic"/>
              </a:rPr>
              <a:t>Bethany Frick Semmler</a:t>
            </a:r>
            <a:r>
              <a:rPr lang="en-US" baseline="30000">
                <a:latin typeface="Century Gothic"/>
              </a:rPr>
              <a:t>1</a:t>
            </a:r>
            <a:r>
              <a:rPr lang="en-US">
                <a:latin typeface="Century Gothic"/>
              </a:rPr>
              <a:t>, Sharon Redmon</a:t>
            </a:r>
            <a:r>
              <a:rPr lang="en-US" baseline="30000">
                <a:latin typeface="Century Gothic"/>
              </a:rPr>
              <a:t>1</a:t>
            </a:r>
            <a:r>
              <a:rPr lang="en-US">
                <a:latin typeface="Century Gothic"/>
              </a:rPr>
              <a:t>, Dawn Sowers</a:t>
            </a:r>
            <a:r>
              <a:rPr lang="en-US" baseline="30000">
                <a:latin typeface="Century Gothic"/>
              </a:rPr>
              <a:t>1</a:t>
            </a:r>
            <a:r>
              <a:rPr lang="en-US">
                <a:latin typeface="Century Gothic"/>
              </a:rPr>
              <a:t>, Christine Holyfield</a:t>
            </a:r>
            <a:r>
              <a:rPr lang="en-US" baseline="30000">
                <a:latin typeface="Century Gothic"/>
              </a:rPr>
              <a:t>2</a:t>
            </a:r>
            <a:r>
              <a:rPr lang="en-US">
                <a:latin typeface="Century Gothic"/>
              </a:rPr>
              <a:t>, David McNaughton</a:t>
            </a:r>
            <a:r>
              <a:rPr lang="en-US" baseline="30000">
                <a:latin typeface="Century Gothic"/>
              </a:rPr>
              <a:t>1</a:t>
            </a:r>
            <a:r>
              <a:rPr lang="en-US">
                <a:latin typeface="Century Gothic"/>
              </a:rPr>
              <a:t>, and Janice Light</a:t>
            </a:r>
            <a:r>
              <a:rPr lang="en-US" baseline="30000">
                <a:latin typeface="Century Gothic"/>
              </a:rPr>
              <a:t>1</a:t>
            </a:r>
          </a:p>
        </p:txBody>
      </p:sp>
      <p:sp>
        <p:nvSpPr>
          <p:cNvPr id="19" name="Text Placeholder 18">
            <a:extLst>
              <a:ext uri="{FF2B5EF4-FFF2-40B4-BE49-F238E27FC236}">
                <a16:creationId xmlns:a16="http://schemas.microsoft.com/office/drawing/2014/main" id="{A75FABC5-AFB2-6741-EFF4-D0CE14D1D0D4}"/>
              </a:ext>
            </a:extLst>
          </p:cNvPr>
          <p:cNvSpPr>
            <a:spLocks noGrp="1"/>
          </p:cNvSpPr>
          <p:nvPr>
            <p:ph type="body" sz="quarter" idx="195"/>
          </p:nvPr>
        </p:nvSpPr>
        <p:spPr>
          <a:xfrm>
            <a:off x="5195631" y="2029865"/>
            <a:ext cx="33440914" cy="523220"/>
          </a:xfrm>
        </p:spPr>
        <p:txBody>
          <a:bodyPr lIns="91440" tIns="45720" rIns="91440" bIns="45720" anchor="t" anchorCtr="0">
            <a:spAutoFit/>
          </a:bodyPr>
          <a:lstStyle/>
          <a:p>
            <a:r>
              <a:rPr lang="en-US" sz="2800" baseline="30000">
                <a:latin typeface="Century Gothic"/>
              </a:rPr>
              <a:t>1</a:t>
            </a:r>
            <a:r>
              <a:rPr lang="en-US" sz="2800">
                <a:latin typeface="Century Gothic"/>
              </a:rPr>
              <a:t>Pennsylvania State University,</a:t>
            </a:r>
            <a:r>
              <a:rPr lang="en-US" sz="2800" baseline="30000">
                <a:latin typeface="Century Gothic"/>
              </a:rPr>
              <a:t> 2</a:t>
            </a:r>
            <a:r>
              <a:rPr lang="en-US" sz="2800">
                <a:latin typeface="Century Gothic"/>
              </a:rPr>
              <a:t>University of Arkansas </a:t>
            </a:r>
          </a:p>
        </p:txBody>
      </p:sp>
      <p:sp>
        <p:nvSpPr>
          <p:cNvPr id="20" name="Text Placeholder 19">
            <a:extLst>
              <a:ext uri="{FF2B5EF4-FFF2-40B4-BE49-F238E27FC236}">
                <a16:creationId xmlns:a16="http://schemas.microsoft.com/office/drawing/2014/main" id="{3BACED76-9DD7-97AA-2044-90954A1D9417}"/>
              </a:ext>
            </a:extLst>
          </p:cNvPr>
          <p:cNvSpPr>
            <a:spLocks noGrp="1"/>
          </p:cNvSpPr>
          <p:nvPr>
            <p:ph type="body" sz="quarter" idx="196"/>
          </p:nvPr>
        </p:nvSpPr>
        <p:spPr>
          <a:xfrm>
            <a:off x="5225143" y="180134"/>
            <a:ext cx="33440914" cy="769441"/>
          </a:xfrm>
        </p:spPr>
        <p:txBody>
          <a:bodyPr lIns="91440" tIns="45720" rIns="91440" bIns="45720" anchor="t" anchorCtr="0">
            <a:spAutoFit/>
          </a:bodyPr>
          <a:lstStyle/>
          <a:p>
            <a:r>
              <a:rPr lang="en-US">
                <a:latin typeface="Century Gothic"/>
              </a:rPr>
              <a:t>Practical AAC Technologies Supporting Adolescents and Young Adults</a:t>
            </a:r>
          </a:p>
        </p:txBody>
      </p:sp>
      <p:pic>
        <p:nvPicPr>
          <p:cNvPr id="2" name="Picture 2" descr="Penn State University">
            <a:extLst>
              <a:ext uri="{FF2B5EF4-FFF2-40B4-BE49-F238E27FC236}">
                <a16:creationId xmlns:a16="http://schemas.microsoft.com/office/drawing/2014/main" id="{2E77598A-9499-470E-41AD-39C7C2FA16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1052"/>
            <a:ext cx="6778384" cy="3374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C56395-255D-AA68-7391-898F0F1BED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30413" y="378613"/>
            <a:ext cx="5706132" cy="2174800"/>
          </a:xfrm>
          <a:prstGeom prst="rect">
            <a:avLst/>
          </a:prstGeom>
        </p:spPr>
      </p:pic>
      <p:pic>
        <p:nvPicPr>
          <p:cNvPr id="6" name="Picture 5">
            <a:extLst>
              <a:ext uri="{FF2B5EF4-FFF2-40B4-BE49-F238E27FC236}">
                <a16:creationId xmlns:a16="http://schemas.microsoft.com/office/drawing/2014/main" id="{6EE3001F-F450-88AC-34ED-0D56BC0EE846}"/>
              </a:ext>
            </a:extLst>
          </p:cNvPr>
          <p:cNvPicPr>
            <a:picLocks noChangeAspect="1"/>
          </p:cNvPicPr>
          <p:nvPr/>
        </p:nvPicPr>
        <p:blipFill>
          <a:blip r:embed="rId5"/>
          <a:stretch>
            <a:fillRect/>
          </a:stretch>
        </p:blipFill>
        <p:spPr>
          <a:xfrm>
            <a:off x="412373" y="20536163"/>
            <a:ext cx="2589877" cy="1157002"/>
          </a:xfrm>
          <a:prstGeom prst="rect">
            <a:avLst/>
          </a:prstGeom>
        </p:spPr>
      </p:pic>
      <p:sp>
        <p:nvSpPr>
          <p:cNvPr id="27" name="Rectangle 26">
            <a:extLst>
              <a:ext uri="{FF2B5EF4-FFF2-40B4-BE49-F238E27FC236}">
                <a16:creationId xmlns:a16="http://schemas.microsoft.com/office/drawing/2014/main" id="{2E4384EF-7A2B-6B3D-EA57-5698983957EE}"/>
              </a:ext>
            </a:extLst>
          </p:cNvPr>
          <p:cNvSpPr/>
          <p:nvPr/>
        </p:nvSpPr>
        <p:spPr>
          <a:xfrm>
            <a:off x="27705375" y="13806333"/>
            <a:ext cx="4849155" cy="26697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Text Placeholder 13">
            <a:extLst>
              <a:ext uri="{FF2B5EF4-FFF2-40B4-BE49-F238E27FC236}">
                <a16:creationId xmlns:a16="http://schemas.microsoft.com/office/drawing/2014/main" id="{0E71D77B-7A1F-A318-917D-4B7412E21652}"/>
              </a:ext>
            </a:extLst>
          </p:cNvPr>
          <p:cNvSpPr txBox="1">
            <a:spLocks/>
          </p:cNvSpPr>
          <p:nvPr/>
        </p:nvSpPr>
        <p:spPr>
          <a:xfrm>
            <a:off x="3661030" y="21235919"/>
            <a:ext cx="40112603" cy="744819"/>
          </a:xfrm>
          <a:prstGeom prst="rect">
            <a:avLst/>
          </a:prstGeom>
        </p:spPr>
        <p:txBody>
          <a:bodyPr wrap="square" lIns="91440" tIns="91440" rIns="91440" bIns="91440" anchor="t" anchorCtr="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a:lnSpc>
                <a:spcPct val="80000"/>
              </a:lnSpc>
            </a:pPr>
            <a:r>
              <a:rPr lang="en-US" altLang="en-US" sz="1400">
                <a:solidFill>
                  <a:schemeClr val="bg1"/>
                </a:solidFill>
                <a:latin typeface="Century Gothic"/>
                <a:cs typeface="Times New Roman"/>
              </a:rPr>
              <a:t>Much of the contents of this presentation were developed under a grant from the National Institute on Disability, Independent Living, and Rehabilitation Research (NIDILRR grant number </a:t>
            </a:r>
            <a:r>
              <a:rPr lang="uk-UA" sz="1400">
                <a:solidFill>
                  <a:schemeClr val="bg1"/>
                </a:solidFill>
                <a:latin typeface="Century Gothic"/>
                <a:cs typeface="Times New Roman"/>
              </a:rPr>
              <a:t>#90RE5017</a:t>
            </a:r>
            <a:r>
              <a:rPr lang="en-US" sz="1400">
                <a:solidFill>
                  <a:schemeClr val="bg1"/>
                </a:solidFill>
                <a:latin typeface="Century Gothic"/>
                <a:cs typeface="Times New Roman"/>
              </a:rPr>
              <a:t>; #90REGE0014</a:t>
            </a:r>
            <a:r>
              <a:rPr lang="en-US" altLang="en-US" sz="1400">
                <a:solidFill>
                  <a:schemeClr val="bg1"/>
                </a:solidFill>
                <a:latin typeface="Century Gothic"/>
                <a:cs typeface="Times New Roman"/>
              </a:rPr>
              <a:t>) to the Rehabilitation Engineering Research Center on Augmentative and Alternative Communication (RERC on AAC).  NIDILRR is a Center within the Administration for Community Living (ACL), Department of Health and Human Services (HHS).  The contents  of this presentation do not necessarily represent the policy of NIDILRR, ACL, HHS, and you should not assume endorsement by the Federal Government Huge thanks to all the participants and their families, and thanks to the Centre Region Down syndrome Society.</a:t>
            </a:r>
          </a:p>
          <a:p>
            <a:pPr>
              <a:lnSpc>
                <a:spcPct val="80000"/>
              </a:lnSpc>
            </a:pPr>
            <a:r>
              <a:rPr lang="en-US" sz="1400">
                <a:solidFill>
                  <a:schemeClr val="bg1"/>
                </a:solidFill>
                <a:latin typeface="Century Gothic"/>
                <a:ea typeface="Arial" panose="020B0604020202020204" pitchFamily="34" charset="0"/>
                <a:cs typeface="Times New Roman"/>
              </a:rPr>
              <a:t>Penn State AAC Doctoral Leadership grant from the U.S. Department of Education (grant #H325D170024). The contents do not necessarily represent the policy of the U. S. Department of Education and you should not assume endorsement.</a:t>
            </a:r>
          </a:p>
        </p:txBody>
      </p:sp>
      <p:sp>
        <p:nvSpPr>
          <p:cNvPr id="13" name="Text Placeholder 8">
            <a:extLst>
              <a:ext uri="{FF2B5EF4-FFF2-40B4-BE49-F238E27FC236}">
                <a16:creationId xmlns:a16="http://schemas.microsoft.com/office/drawing/2014/main" id="{89A54ABF-6A99-363D-170D-69E0E0927374}"/>
              </a:ext>
            </a:extLst>
          </p:cNvPr>
          <p:cNvSpPr txBox="1">
            <a:spLocks/>
          </p:cNvSpPr>
          <p:nvPr/>
        </p:nvSpPr>
        <p:spPr>
          <a:xfrm>
            <a:off x="35341149" y="17910857"/>
            <a:ext cx="8272463" cy="527611"/>
          </a:xfrm>
          <a:prstGeom prst="rect">
            <a:avLst/>
          </a:prstGeom>
          <a:solidFill>
            <a:schemeClr val="accent5">
              <a:lumMod val="50000"/>
            </a:schemeClr>
          </a:solidFill>
        </p:spPr>
        <p:txBody>
          <a:bodyPr wrap="square" lIns="78374" tIns="78374" rIns="78374" bIns="78374" anchor="t" anchorCtr="0">
            <a:spAutoFit/>
          </a:bodyPr>
          <a:lstStyle>
            <a:lvl1pPr marL="0" indent="0" algn="ctr" defTabSz="3761915" rtl="0" eaLnBrk="1" latinLnBrk="0" hangingPunct="1">
              <a:spcBef>
                <a:spcPct val="20000"/>
              </a:spcBef>
              <a:buFont typeface="Arial" pitchFamily="34" charset="0"/>
              <a:buNone/>
              <a:defRPr sz="2400" b="1" u="none" kern="1200" baseline="0">
                <a:solidFill>
                  <a:schemeClr val="bg1"/>
                </a:solidFill>
                <a:latin typeface="Century Gothic" panose="020B0502020202020204" pitchFamily="34" charset="0"/>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latin typeface="Century Gothic"/>
              </a:rPr>
              <a:t>References</a:t>
            </a:r>
            <a:endParaRPr lang="en-US"/>
          </a:p>
        </p:txBody>
      </p:sp>
      <p:sp>
        <p:nvSpPr>
          <p:cNvPr id="14" name="Text Placeholder 9">
            <a:extLst>
              <a:ext uri="{FF2B5EF4-FFF2-40B4-BE49-F238E27FC236}">
                <a16:creationId xmlns:a16="http://schemas.microsoft.com/office/drawing/2014/main" id="{41BA2443-0994-0790-B0F8-AF6872260AEE}"/>
              </a:ext>
            </a:extLst>
          </p:cNvPr>
          <p:cNvSpPr txBox="1">
            <a:spLocks/>
          </p:cNvSpPr>
          <p:nvPr/>
        </p:nvSpPr>
        <p:spPr>
          <a:xfrm>
            <a:off x="35326661" y="18468976"/>
            <a:ext cx="8293252" cy="2859244"/>
          </a:xfrm>
          <a:prstGeom prst="rect">
            <a:avLst/>
          </a:prstGeom>
          <a:noFill/>
          <a:ln>
            <a:noFill/>
          </a:ln>
        </p:spPr>
        <p:txBody>
          <a:bodyPr wrap="square" lIns="91440" tIns="91440" rIns="91440" bIns="91440" anchor="t" anchorCtr="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1100">
                <a:solidFill>
                  <a:srgbClr val="333333"/>
                </a:solidFill>
                <a:latin typeface="Century Gothic"/>
                <a:ea typeface="Open Sans"/>
                <a:cs typeface="Open Sans"/>
              </a:rPr>
              <a:t>Caron, J., Light, J., Holyfield, C., &amp; McNaughton, D. (2018) Effects of dynamic text in an AAC app on sight word reading for individuals with autism spectrum disorder, Augmentative and Alternative Communication, 34:2, 143-154, http://doi.org/ 10.1080/07434618.2018.1457715 </a:t>
            </a:r>
            <a:endParaRPr lang="en-US" sz="1100"/>
          </a:p>
          <a:p>
            <a:r>
              <a:rPr lang="en-US" sz="1100">
                <a:solidFill>
                  <a:srgbClr val="333333"/>
                </a:solidFill>
                <a:latin typeface="Century Gothic"/>
                <a:ea typeface="Open Sans"/>
                <a:cs typeface="Open Sans"/>
              </a:rPr>
              <a:t>McNaughton, D., Light, J., &amp; Arnold, K. (2002). ‘Getting your wheel in the door’: successful full-time employment experiences of individuals with cerebral palsy who use Augmentative and Alternative Communication. </a:t>
            </a:r>
            <a:r>
              <a:rPr lang="en-US" sz="1100" i="1">
                <a:solidFill>
                  <a:srgbClr val="333333"/>
                </a:solidFill>
                <a:latin typeface="Century Gothic"/>
                <a:ea typeface="Open Sans"/>
                <a:cs typeface="Open Sans"/>
              </a:rPr>
              <a:t>Augmentative and Alternative Communication</a:t>
            </a:r>
            <a:r>
              <a:rPr lang="en-US" sz="1100">
                <a:solidFill>
                  <a:srgbClr val="333333"/>
                </a:solidFill>
                <a:latin typeface="Century Gothic"/>
                <a:ea typeface="Open Sans"/>
                <a:cs typeface="Open Sans"/>
              </a:rPr>
              <a:t>, </a:t>
            </a:r>
            <a:r>
              <a:rPr lang="en-US" sz="1100" i="1">
                <a:solidFill>
                  <a:srgbClr val="333333"/>
                </a:solidFill>
                <a:latin typeface="Century Gothic"/>
                <a:ea typeface="Open Sans"/>
                <a:cs typeface="Open Sans"/>
              </a:rPr>
              <a:t>18</a:t>
            </a:r>
            <a:r>
              <a:rPr lang="en-US" sz="1100">
                <a:solidFill>
                  <a:srgbClr val="333333"/>
                </a:solidFill>
                <a:latin typeface="Century Gothic"/>
                <a:ea typeface="Open Sans"/>
                <a:cs typeface="Open Sans"/>
              </a:rPr>
              <a:t>(2), 59–76. https://doi.org/10.1080/07434610212331281171</a:t>
            </a:r>
            <a:endParaRPr lang="en-US" sz="1100">
              <a:latin typeface="Century Gothic"/>
            </a:endParaRPr>
          </a:p>
          <a:p>
            <a:r>
              <a:rPr lang="en-US" sz="1100">
                <a:solidFill>
                  <a:srgbClr val="212121"/>
                </a:solidFill>
                <a:latin typeface="Century Gothic"/>
                <a:cs typeface="Times New Roman"/>
              </a:rPr>
              <a:t>Nord, D., Hamre, K., Pettingell, S., Magiera, L. (2018). Employment goals and settings: Effects of individual and systemic factors. Research and Practice for Persons with Severe Disabilities, 43(3), 194-206. </a:t>
            </a:r>
            <a:r>
              <a:rPr lang="en-US" sz="1100" u="sng">
                <a:solidFill>
                  <a:srgbClr val="1554B2"/>
                </a:solidFill>
                <a:latin typeface="Century Gothic"/>
                <a:ea typeface="Open Sans"/>
                <a:cs typeface="Open Sans"/>
                <a:hlinkClick r:id="rId6"/>
              </a:rPr>
              <a:t>https://doi.org/10.1177/1540796918785352</a:t>
            </a:r>
            <a:endParaRPr lang="en-US" sz="1100">
              <a:solidFill>
                <a:srgbClr val="212121"/>
              </a:solidFill>
              <a:latin typeface="Century Gothic"/>
              <a:cs typeface="Times New Roman"/>
            </a:endParaRPr>
          </a:p>
          <a:p>
            <a:r>
              <a:rPr lang="en-US" sz="1100">
                <a:solidFill>
                  <a:srgbClr val="212121"/>
                </a:solidFill>
                <a:latin typeface="Century Gothic"/>
                <a:cs typeface="Times New Roman"/>
              </a:rPr>
              <a:t>Richardson, L., McCoy, A., &amp; McNaughton, D. (2019). "He's worth the extra work": The employment experiences of adults with ASD who use augmentative and alternative communication (AAC) as reported by adults with ASD, family members, and employers. </a:t>
            </a:r>
            <a:r>
              <a:rPr lang="en-US" sz="1100" i="1">
                <a:solidFill>
                  <a:srgbClr val="212121"/>
                </a:solidFill>
                <a:latin typeface="Century Gothic"/>
                <a:cs typeface="Times New Roman"/>
              </a:rPr>
              <a:t>Work (Reading, Mass.)</a:t>
            </a:r>
            <a:r>
              <a:rPr lang="en-US" sz="1100">
                <a:solidFill>
                  <a:srgbClr val="212121"/>
                </a:solidFill>
                <a:latin typeface="Century Gothic"/>
                <a:cs typeface="Times New Roman"/>
              </a:rPr>
              <a:t>, </a:t>
            </a:r>
            <a:r>
              <a:rPr lang="en-US" sz="1100" i="1">
                <a:solidFill>
                  <a:srgbClr val="212121"/>
                </a:solidFill>
                <a:latin typeface="Century Gothic"/>
                <a:cs typeface="Times New Roman"/>
              </a:rPr>
              <a:t>62</a:t>
            </a:r>
            <a:r>
              <a:rPr lang="en-US" sz="1100">
                <a:solidFill>
                  <a:srgbClr val="212121"/>
                </a:solidFill>
                <a:latin typeface="Century Gothic"/>
                <a:cs typeface="Times New Roman"/>
              </a:rPr>
              <a:t>(2), 205–219. https://doi.org/10.3233/WOR-192856</a:t>
            </a:r>
            <a:endParaRPr lang="en-US" sz="1100">
              <a:latin typeface="Century Gothic"/>
            </a:endParaRPr>
          </a:p>
          <a:p>
            <a:r>
              <a:rPr lang="en-US" sz="1100">
                <a:solidFill>
                  <a:srgbClr val="212121"/>
                </a:solidFill>
                <a:latin typeface="Century Gothic"/>
                <a:cs typeface="Times New Roman"/>
              </a:rPr>
              <a:t>Wehman, P., Chan, F., </a:t>
            </a:r>
            <a:r>
              <a:rPr lang="en-US" sz="1100" err="1">
                <a:solidFill>
                  <a:srgbClr val="212121"/>
                </a:solidFill>
                <a:latin typeface="Century Gothic"/>
                <a:cs typeface="Times New Roman"/>
              </a:rPr>
              <a:t>Ditchman</a:t>
            </a:r>
            <a:r>
              <a:rPr lang="en-US" sz="1100">
                <a:solidFill>
                  <a:srgbClr val="212121"/>
                </a:solidFill>
                <a:latin typeface="Century Gothic"/>
                <a:cs typeface="Times New Roman"/>
              </a:rPr>
              <a:t>, N., &amp; Kang, H. J. (2014). Effect of supported employment on vocational rehabilitation outcomes of transition-age youth with intellectual and developmental disabilities: a case control study. </a:t>
            </a:r>
            <a:r>
              <a:rPr lang="en-US" sz="1100" i="1">
                <a:solidFill>
                  <a:srgbClr val="212121"/>
                </a:solidFill>
                <a:latin typeface="Century Gothic"/>
                <a:cs typeface="Times New Roman"/>
              </a:rPr>
              <a:t>Intellectual and developmental disabilities</a:t>
            </a:r>
            <a:r>
              <a:rPr lang="en-US" sz="1100">
                <a:solidFill>
                  <a:srgbClr val="212121"/>
                </a:solidFill>
                <a:latin typeface="Century Gothic"/>
                <a:cs typeface="Times New Roman"/>
              </a:rPr>
              <a:t>, </a:t>
            </a:r>
            <a:r>
              <a:rPr lang="en-US" sz="1100" i="1">
                <a:solidFill>
                  <a:srgbClr val="212121"/>
                </a:solidFill>
                <a:latin typeface="Century Gothic"/>
                <a:cs typeface="Times New Roman"/>
              </a:rPr>
              <a:t>52</a:t>
            </a:r>
            <a:r>
              <a:rPr lang="en-US" sz="1100">
                <a:solidFill>
                  <a:srgbClr val="212121"/>
                </a:solidFill>
                <a:latin typeface="Century Gothic"/>
                <a:cs typeface="Times New Roman"/>
              </a:rPr>
              <a:t>(4), 296–310. </a:t>
            </a:r>
            <a:r>
              <a:rPr lang="en-US" sz="1100">
                <a:solidFill>
                  <a:srgbClr val="212121"/>
                </a:solidFill>
                <a:latin typeface="Century Gothic"/>
                <a:cs typeface="Times New Roman"/>
                <a:hlinkClick r:id="rId7"/>
              </a:rPr>
              <a:t>https://doi.org/10.1352/1934-9556-52.4.296</a:t>
            </a:r>
            <a:endParaRPr lang="en-US" sz="1100">
              <a:solidFill>
                <a:srgbClr val="203864"/>
              </a:solidFill>
              <a:latin typeface="Century Gothic"/>
            </a:endParaRPr>
          </a:p>
        </p:txBody>
      </p:sp>
      <p:sp>
        <p:nvSpPr>
          <p:cNvPr id="21" name="Text Placeholder 2">
            <a:extLst>
              <a:ext uri="{FF2B5EF4-FFF2-40B4-BE49-F238E27FC236}">
                <a16:creationId xmlns:a16="http://schemas.microsoft.com/office/drawing/2014/main" id="{C81A3786-9E48-482E-05F1-B4652923C35D}"/>
              </a:ext>
            </a:extLst>
          </p:cNvPr>
          <p:cNvSpPr txBox="1">
            <a:spLocks/>
          </p:cNvSpPr>
          <p:nvPr/>
        </p:nvSpPr>
        <p:spPr>
          <a:xfrm>
            <a:off x="9127022" y="3986995"/>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defTabSz="3761915" rtl="0" eaLnBrk="1" latinLnBrk="0" hangingPunct="1">
              <a:spcBef>
                <a:spcPct val="20000"/>
              </a:spcBef>
              <a:buFont typeface="Arial" pitchFamily="34" charset="0"/>
              <a:buNone/>
              <a:defRPr sz="2400" b="1" u="none" kern="1200" baseline="0">
                <a:solidFill>
                  <a:schemeClr val="bg1"/>
                </a:solidFill>
                <a:latin typeface="Century Gothic" panose="020B0502020202020204" pitchFamily="34" charset="0"/>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t>Video VSD</a:t>
            </a:r>
          </a:p>
        </p:txBody>
      </p:sp>
      <p:sp>
        <p:nvSpPr>
          <p:cNvPr id="22" name="Text Placeholder 4">
            <a:extLst>
              <a:ext uri="{FF2B5EF4-FFF2-40B4-BE49-F238E27FC236}">
                <a16:creationId xmlns:a16="http://schemas.microsoft.com/office/drawing/2014/main" id="{50B1092B-E52E-1E7A-5F0D-160670B01079}"/>
              </a:ext>
            </a:extLst>
          </p:cNvPr>
          <p:cNvSpPr txBox="1">
            <a:spLocks/>
          </p:cNvSpPr>
          <p:nvPr/>
        </p:nvSpPr>
        <p:spPr>
          <a:xfrm>
            <a:off x="9127023" y="4458424"/>
            <a:ext cx="8305383" cy="8577733"/>
          </a:xfrm>
          <a:prstGeom prst="rect">
            <a:avLst/>
          </a:prstGeom>
        </p:spPr>
        <p:txBody>
          <a:bodyPr wrap="square" lIns="91440" tIns="91440" rIns="91440" bIns="91440" anchor="t" anchorCtr="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a:lnSpc>
                <a:spcPts val="3929"/>
              </a:lnSpc>
              <a:spcBef>
                <a:spcPts val="0"/>
              </a:spcBef>
            </a:pPr>
            <a:r>
              <a:rPr lang="en-US" sz="2400">
                <a:solidFill>
                  <a:schemeClr val="tx2"/>
                </a:solidFill>
                <a:latin typeface="Century Gothic"/>
                <a:cs typeface="Segoe UI"/>
              </a:rPr>
              <a:t>Video VSDs combine video modeling with communication supports </a:t>
            </a:r>
          </a:p>
          <a:p>
            <a:pPr marL="605790" lvl="1" indent="-302895">
              <a:lnSpc>
                <a:spcPts val="3929"/>
              </a:lnSpc>
              <a:spcBef>
                <a:spcPts val="0"/>
              </a:spcBef>
              <a:buFont typeface="Arial,Sans-Serif"/>
              <a:buChar char="•"/>
            </a:pPr>
            <a:r>
              <a:rPr lang="en-US" sz="2400">
                <a:solidFill>
                  <a:schemeClr val="tx2"/>
                </a:solidFill>
                <a:latin typeface="Century Gothic"/>
                <a:cs typeface="Arial"/>
              </a:rPr>
              <a:t>Participation + </a:t>
            </a:r>
            <a:br>
              <a:rPr lang="en-US" sz="2400">
                <a:solidFill>
                  <a:schemeClr val="tx2"/>
                </a:solidFill>
                <a:latin typeface="Century Gothic"/>
                <a:cs typeface="Arial"/>
              </a:rPr>
            </a:br>
            <a:r>
              <a:rPr lang="en-US" sz="2400">
                <a:solidFill>
                  <a:schemeClr val="tx2"/>
                </a:solidFill>
                <a:latin typeface="Century Gothic"/>
                <a:cs typeface="Arial"/>
              </a:rPr>
              <a:t>Communication </a:t>
            </a:r>
          </a:p>
          <a:p>
            <a:pPr marL="605790" lvl="1" indent="-302895">
              <a:lnSpc>
                <a:spcPts val="3929"/>
              </a:lnSpc>
              <a:spcBef>
                <a:spcPts val="0"/>
              </a:spcBef>
              <a:buFont typeface="Arial,Sans-Serif"/>
              <a:buChar char="•"/>
            </a:pPr>
            <a:r>
              <a:rPr lang="en-US" sz="2400">
                <a:solidFill>
                  <a:schemeClr val="tx2"/>
                </a:solidFill>
                <a:latin typeface="Century Gothic"/>
                <a:cs typeface="Arial"/>
              </a:rPr>
              <a:t>Capture video of </a:t>
            </a:r>
            <a:br>
              <a:rPr lang="en-US" sz="2400">
                <a:solidFill>
                  <a:schemeClr val="tx2"/>
                </a:solidFill>
                <a:latin typeface="Century Gothic"/>
                <a:cs typeface="Arial"/>
              </a:rPr>
            </a:br>
            <a:r>
              <a:rPr lang="en-US" sz="2400">
                <a:solidFill>
                  <a:schemeClr val="tx2"/>
                </a:solidFill>
                <a:latin typeface="Century Gothic"/>
                <a:cs typeface="Arial"/>
              </a:rPr>
              <a:t>events/ interests </a:t>
            </a:r>
            <a:endParaRPr lang="en-US">
              <a:solidFill>
                <a:schemeClr val="tx2"/>
              </a:solidFill>
            </a:endParaRPr>
          </a:p>
          <a:p>
            <a:pPr indent="0">
              <a:buNone/>
            </a:pPr>
            <a:endParaRPr lang="en-US" sz="2400">
              <a:solidFill>
                <a:srgbClr val="203864"/>
              </a:solidFill>
              <a:latin typeface="Century Gothic"/>
              <a:cs typeface="Times New Roman"/>
            </a:endParaRPr>
          </a:p>
          <a:p>
            <a:endParaRPr lang="en-US" sz="2400">
              <a:latin typeface="Century Gothic"/>
              <a:cs typeface="Times New Roman"/>
            </a:endParaRPr>
          </a:p>
          <a:p>
            <a:endParaRPr lang="en-US" sz="2400">
              <a:latin typeface="Century Gothic"/>
              <a:cs typeface="Times New Roman"/>
            </a:endParaRPr>
          </a:p>
          <a:p>
            <a:endParaRPr lang="en-US" sz="2400">
              <a:latin typeface="Century Gothic"/>
              <a:cs typeface="Times New Roman"/>
            </a:endParaRPr>
          </a:p>
          <a:p>
            <a:endParaRPr lang="en-US" sz="2400">
              <a:latin typeface="Century Gothic"/>
              <a:cs typeface="Times New Roman"/>
            </a:endParaRPr>
          </a:p>
          <a:p>
            <a:endParaRPr lang="en-US" sz="2400">
              <a:latin typeface="Century Gothic"/>
              <a:cs typeface="Times New Roman"/>
            </a:endParaRPr>
          </a:p>
          <a:p>
            <a:endParaRPr lang="en-US" sz="2400">
              <a:latin typeface="Century Gothic"/>
              <a:cs typeface="Times New Roman"/>
            </a:endParaRPr>
          </a:p>
          <a:p>
            <a:pPr marL="1558925" lvl="1" indent="-285750">
              <a:buChar char="•"/>
            </a:pPr>
            <a:endParaRPr lang="en-US" sz="2500">
              <a:solidFill>
                <a:srgbClr val="000000"/>
              </a:solidFill>
              <a:latin typeface="Century Gothic"/>
              <a:cs typeface="Times New Roman"/>
            </a:endParaRPr>
          </a:p>
          <a:p>
            <a:pPr marL="1558925" lvl="1" indent="-285750">
              <a:buChar char="•"/>
            </a:pPr>
            <a:endParaRPr lang="en-US" sz="2500">
              <a:solidFill>
                <a:srgbClr val="000000"/>
              </a:solidFill>
              <a:latin typeface="Century Gothic"/>
              <a:cs typeface="Times New Roman"/>
            </a:endParaRPr>
          </a:p>
          <a:p>
            <a:pPr marL="1558925" lvl="1" indent="-285750">
              <a:buFont typeface="Arial" pitchFamily="34" charset="0"/>
              <a:buChar char="•"/>
            </a:pPr>
            <a:endParaRPr lang="en-US" sz="2500">
              <a:latin typeface="Century Gothic"/>
              <a:cs typeface="Times New Roman"/>
            </a:endParaRPr>
          </a:p>
          <a:p>
            <a:pPr marL="1558925" lvl="1" indent="-285750">
              <a:buFont typeface="Arial" pitchFamily="34" charset="0"/>
              <a:buChar char="•"/>
            </a:pPr>
            <a:endParaRPr lang="en-US" sz="2500">
              <a:latin typeface="Century Gothic"/>
              <a:cs typeface="Times New Roman"/>
            </a:endParaRPr>
          </a:p>
          <a:p>
            <a:pPr marL="285750" indent="-285750">
              <a:buFont typeface="Arial" pitchFamily="34" charset="0"/>
              <a:buChar char="•"/>
            </a:pPr>
            <a:endParaRPr lang="en-US" sz="2400">
              <a:solidFill>
                <a:srgbClr val="203864"/>
              </a:solidFill>
              <a:latin typeface="Century Gothic"/>
              <a:cs typeface="Times New Roman"/>
            </a:endParaRPr>
          </a:p>
        </p:txBody>
      </p:sp>
      <p:sp>
        <p:nvSpPr>
          <p:cNvPr id="23" name="Text Placeholder 2">
            <a:extLst>
              <a:ext uri="{FF2B5EF4-FFF2-40B4-BE49-F238E27FC236}">
                <a16:creationId xmlns:a16="http://schemas.microsoft.com/office/drawing/2014/main" id="{8A808F2D-A58A-F2C4-5B19-437FE415BB2D}"/>
              </a:ext>
            </a:extLst>
          </p:cNvPr>
          <p:cNvSpPr txBox="1">
            <a:spLocks/>
          </p:cNvSpPr>
          <p:nvPr/>
        </p:nvSpPr>
        <p:spPr>
          <a:xfrm>
            <a:off x="17844795" y="3981017"/>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defTabSz="3761915" rtl="0" eaLnBrk="1" latinLnBrk="0" hangingPunct="1">
              <a:spcBef>
                <a:spcPct val="20000"/>
              </a:spcBef>
              <a:buFont typeface="Arial" pitchFamily="34" charset="0"/>
              <a:buNone/>
              <a:defRPr sz="2400" b="1" u="none" kern="1200" baseline="0">
                <a:solidFill>
                  <a:schemeClr val="bg1"/>
                </a:solidFill>
                <a:latin typeface="Century Gothic" panose="020B0502020202020204" pitchFamily="34" charset="0"/>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t>Transition to Literacy (T2L)</a:t>
            </a:r>
          </a:p>
        </p:txBody>
      </p:sp>
      <p:sp>
        <p:nvSpPr>
          <p:cNvPr id="24" name="Text Placeholder 4">
            <a:extLst>
              <a:ext uri="{FF2B5EF4-FFF2-40B4-BE49-F238E27FC236}">
                <a16:creationId xmlns:a16="http://schemas.microsoft.com/office/drawing/2014/main" id="{7D0CD03F-5614-CFFE-CC85-F7A96A5B0E3B}"/>
              </a:ext>
            </a:extLst>
          </p:cNvPr>
          <p:cNvSpPr txBox="1">
            <a:spLocks/>
          </p:cNvSpPr>
          <p:nvPr/>
        </p:nvSpPr>
        <p:spPr>
          <a:xfrm>
            <a:off x="17844795" y="4523148"/>
            <a:ext cx="8290965" cy="3656386"/>
          </a:xfrm>
          <a:prstGeom prst="rect">
            <a:avLst/>
          </a:prstGeom>
        </p:spPr>
        <p:txBody>
          <a:bodyPr wrap="square" lIns="91440" tIns="91440" rIns="91440" bIns="91440" anchor="t" anchorCtr="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2400">
                <a:latin typeface="Century Gothic"/>
                <a:cs typeface="Times New Roman"/>
              </a:rPr>
              <a:t>Literacy is the pathway to truly generative, independent communication. Yet more than 90% of adults with CCN enter adulthood without functional literacy skills</a:t>
            </a:r>
          </a:p>
          <a:p>
            <a:pPr marL="342900" indent="-342900">
              <a:buChar char="•"/>
            </a:pPr>
            <a:r>
              <a:rPr lang="en-US" sz="2400">
                <a:latin typeface="Century Gothic"/>
                <a:cs typeface="Times New Roman"/>
              </a:rPr>
              <a:t>The T2L feature increases access to literacy concepts at several stages of literacy development and for a range of individuals</a:t>
            </a:r>
          </a:p>
          <a:p>
            <a:pPr marL="342900" indent="-342900">
              <a:buChar char="•"/>
            </a:pPr>
            <a:r>
              <a:rPr lang="en-US" sz="2400">
                <a:latin typeface="Century Gothic"/>
                <a:cs typeface="Times New Roman"/>
              </a:rPr>
              <a:t>Motion and luminance draw attention to the literacy aspect being targeted</a:t>
            </a:r>
            <a:endParaRPr lang="en-US" sz="2400"/>
          </a:p>
        </p:txBody>
      </p:sp>
      <p:sp>
        <p:nvSpPr>
          <p:cNvPr id="25" name="Text Placeholder 2">
            <a:extLst>
              <a:ext uri="{FF2B5EF4-FFF2-40B4-BE49-F238E27FC236}">
                <a16:creationId xmlns:a16="http://schemas.microsoft.com/office/drawing/2014/main" id="{E21064BB-E859-39EA-AFE4-19996E04B81C}"/>
              </a:ext>
            </a:extLst>
          </p:cNvPr>
          <p:cNvSpPr txBox="1">
            <a:spLocks/>
          </p:cNvSpPr>
          <p:nvPr/>
        </p:nvSpPr>
        <p:spPr>
          <a:xfrm>
            <a:off x="26496022" y="3994778"/>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defTabSz="3761915" rtl="0" eaLnBrk="1" latinLnBrk="0" hangingPunct="1">
              <a:spcBef>
                <a:spcPct val="20000"/>
              </a:spcBef>
              <a:buFont typeface="Arial" pitchFamily="34" charset="0"/>
              <a:buNone/>
              <a:defRPr sz="2400" b="1" u="none" kern="1200" baseline="0">
                <a:solidFill>
                  <a:schemeClr val="bg1"/>
                </a:solidFill>
                <a:latin typeface="Century Gothic" panose="020B0502020202020204" pitchFamily="34" charset="0"/>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latin typeface="Century Gothic"/>
              </a:rPr>
              <a:t>INSTRUCT – Partner Training</a:t>
            </a:r>
            <a:endParaRPr lang="en-US"/>
          </a:p>
        </p:txBody>
      </p:sp>
      <p:sp>
        <p:nvSpPr>
          <p:cNvPr id="31" name="Text Placeholder 4">
            <a:extLst>
              <a:ext uri="{FF2B5EF4-FFF2-40B4-BE49-F238E27FC236}">
                <a16:creationId xmlns:a16="http://schemas.microsoft.com/office/drawing/2014/main" id="{EACAAED1-1684-E7D2-DB71-B0EE76A1FDC7}"/>
              </a:ext>
            </a:extLst>
          </p:cNvPr>
          <p:cNvSpPr txBox="1">
            <a:spLocks/>
          </p:cNvSpPr>
          <p:nvPr/>
        </p:nvSpPr>
        <p:spPr>
          <a:xfrm>
            <a:off x="26496022" y="4637841"/>
            <a:ext cx="8290965" cy="2917722"/>
          </a:xfrm>
          <a:prstGeom prst="rect">
            <a:avLst/>
          </a:prstGeom>
        </p:spPr>
        <p:txBody>
          <a:bodyPr wrap="square" lIns="91440" tIns="91440" rIns="91440" bIns="91440" anchor="t" anchorCtr="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2400">
                <a:latin typeface="Century Gothic"/>
                <a:cs typeface="Times New Roman"/>
              </a:rPr>
              <a:t>New environments (i.e., leaving school, entering new communities, work settings) bring new potential communication partners.</a:t>
            </a:r>
          </a:p>
          <a:p>
            <a:r>
              <a:rPr lang="en-US" sz="2400">
                <a:latin typeface="Century Gothic"/>
                <a:cs typeface="Times New Roman"/>
              </a:rPr>
              <a:t>The INSTRUCT app can train professionals, peers, and all communication partners how to support adolescents and young adults with CCN. </a:t>
            </a:r>
            <a:endParaRPr lang="en-US" sz="2400"/>
          </a:p>
          <a:p>
            <a:endParaRPr lang="en-US" sz="2400"/>
          </a:p>
        </p:txBody>
      </p:sp>
      <p:sp>
        <p:nvSpPr>
          <p:cNvPr id="36" name="Text Placeholder 4">
            <a:extLst>
              <a:ext uri="{FF2B5EF4-FFF2-40B4-BE49-F238E27FC236}">
                <a16:creationId xmlns:a16="http://schemas.microsoft.com/office/drawing/2014/main" id="{685CC848-6FA0-5B20-A7C1-7DF014D67108}"/>
              </a:ext>
            </a:extLst>
          </p:cNvPr>
          <p:cNvSpPr txBox="1">
            <a:spLocks/>
          </p:cNvSpPr>
          <p:nvPr/>
        </p:nvSpPr>
        <p:spPr>
          <a:xfrm>
            <a:off x="17848244" y="9158651"/>
            <a:ext cx="8290965" cy="6389441"/>
          </a:xfrm>
          <a:prstGeom prst="rect">
            <a:avLst/>
          </a:prstGeom>
        </p:spPr>
        <p:txBody>
          <a:bodyPr wrap="square" lIns="91440" tIns="91440" rIns="91440" bIns="91440" anchor="t" anchorCtr="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2400">
                <a:latin typeface="Century Gothic"/>
                <a:cs typeface="Times New Roman"/>
              </a:rPr>
              <a:t>Joe is a 10 year; 9 month old autistic student. He had an estimated 200 sight words and knew all 26 letter sounds. He participated in a structured matching task. </a:t>
            </a:r>
          </a:p>
          <a:p>
            <a:endParaRPr lang="en-US" sz="2400"/>
          </a:p>
          <a:p>
            <a:endParaRPr lang="en-US" sz="2400"/>
          </a:p>
          <a:p>
            <a:endParaRPr lang="en-US" sz="2400"/>
          </a:p>
          <a:p>
            <a:endParaRPr lang="en-US" sz="2400"/>
          </a:p>
          <a:p>
            <a:endParaRPr lang="en-US" sz="2400"/>
          </a:p>
          <a:p>
            <a:r>
              <a:rPr lang="en-US" sz="2400" b="1">
                <a:latin typeface="Century Gothic"/>
                <a:cs typeface="Times New Roman"/>
              </a:rPr>
              <a:t>Results:</a:t>
            </a:r>
          </a:p>
          <a:p>
            <a:pPr marL="342900" indent="-342900">
              <a:buFont typeface="Arial" panose="020B0604020202020204" pitchFamily="34" charset="0"/>
              <a:buChar char="•"/>
            </a:pPr>
            <a:r>
              <a:rPr lang="en-US" sz="2400">
                <a:latin typeface="Century Gothic"/>
                <a:cs typeface="Times New Roman"/>
              </a:rPr>
              <a:t>Joe completed 8 sessions with 32 total number of exposures to dynamic text</a:t>
            </a:r>
          </a:p>
          <a:p>
            <a:pPr marL="342900" indent="-342900">
              <a:buFont typeface="Arial" panose="020B0604020202020204" pitchFamily="34" charset="0"/>
              <a:buChar char="•"/>
            </a:pPr>
            <a:r>
              <a:rPr lang="en-US" sz="2400">
                <a:latin typeface="Century Gothic"/>
                <a:cs typeface="Times New Roman"/>
              </a:rPr>
              <a:t>Joe performed with a mean of 23% accuracy at baseline</a:t>
            </a:r>
          </a:p>
          <a:p>
            <a:pPr marL="342900" indent="-342900">
              <a:buFont typeface="Arial" panose="020B0604020202020204" pitchFamily="34" charset="0"/>
              <a:buChar char="•"/>
            </a:pPr>
            <a:r>
              <a:rPr lang="en-US" sz="2400">
                <a:latin typeface="Century Gothic"/>
                <a:cs typeface="Times New Roman"/>
              </a:rPr>
              <a:t>He improved to an average of 92%; which is a gain of +69%</a:t>
            </a:r>
          </a:p>
        </p:txBody>
      </p:sp>
      <p:sp>
        <p:nvSpPr>
          <p:cNvPr id="40" name="Text Placeholder 4">
            <a:extLst>
              <a:ext uri="{FF2B5EF4-FFF2-40B4-BE49-F238E27FC236}">
                <a16:creationId xmlns:a16="http://schemas.microsoft.com/office/drawing/2014/main" id="{CA593DDE-EFF5-410F-0C38-3CF4C37E9551}"/>
              </a:ext>
            </a:extLst>
          </p:cNvPr>
          <p:cNvSpPr txBox="1">
            <a:spLocks/>
          </p:cNvSpPr>
          <p:nvPr/>
        </p:nvSpPr>
        <p:spPr>
          <a:xfrm>
            <a:off x="26499420" y="11925100"/>
            <a:ext cx="8290965" cy="9491829"/>
          </a:xfrm>
          <a:prstGeom prst="rect">
            <a:avLst/>
          </a:prstGeom>
        </p:spPr>
        <p:txBody>
          <a:bodyPr wrap="square" lIns="91440" tIns="91440" rIns="91440" bIns="91440" anchor="t" anchorCtr="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2400" b="1">
                <a:latin typeface="Century Gothic"/>
                <a:cs typeface="Times New Roman"/>
              </a:rPr>
              <a:t>Participants:</a:t>
            </a:r>
          </a:p>
          <a:p>
            <a:pPr marL="342900" indent="-342900">
              <a:buChar char="•"/>
            </a:pPr>
            <a:r>
              <a:rPr lang="en-US" sz="2400">
                <a:latin typeface="Century Gothic"/>
                <a:cs typeface="Times New Roman"/>
              </a:rPr>
              <a:t>Sarah is an autistic young adult in her early 20's participating in a work program</a:t>
            </a:r>
            <a:endParaRPr lang="en-US" sz="2400"/>
          </a:p>
          <a:p>
            <a:pPr marL="342900" indent="-342900">
              <a:buChar char="•"/>
            </a:pPr>
            <a:r>
              <a:rPr lang="en-US" sz="2400">
                <a:latin typeface="Century Gothic"/>
                <a:cs typeface="Times New Roman"/>
              </a:rPr>
              <a:t>Lisa is also a young adult in her early 20's who is a job coach at the work program. </a:t>
            </a:r>
            <a:endParaRPr lang="en-US" sz="2400"/>
          </a:p>
          <a:p>
            <a:r>
              <a:rPr lang="en-US" sz="2400" b="1">
                <a:latin typeface="Century Gothic"/>
                <a:cs typeface="Times New Roman"/>
              </a:rPr>
              <a:t>Method:</a:t>
            </a:r>
          </a:p>
          <a:p>
            <a:pPr marL="342900" indent="-342900">
              <a:buChar char="•"/>
            </a:pPr>
            <a:r>
              <a:rPr lang="en-US" sz="2400">
                <a:latin typeface="Century Gothic"/>
                <a:cs typeface="Times New Roman"/>
              </a:rPr>
              <a:t>Lisa completed a training on how to make and use visual schedules in order to best support Sarah in engaging in the work program</a:t>
            </a:r>
          </a:p>
          <a:p>
            <a:pPr marL="342900" indent="-342900">
              <a:buChar char="•"/>
            </a:pPr>
            <a:r>
              <a:rPr lang="en-US" sz="2400">
                <a:latin typeface="Century Gothic"/>
                <a:cs typeface="Times New Roman"/>
              </a:rPr>
              <a:t>The training took less than 15 minutes and clearly stated the steps for the job coach to complete</a:t>
            </a:r>
          </a:p>
          <a:p>
            <a:r>
              <a:rPr lang="en-US" sz="2400" b="1">
                <a:latin typeface="Century Gothic"/>
                <a:cs typeface="Times New Roman"/>
              </a:rPr>
              <a:t>Training Steps:</a:t>
            </a:r>
          </a:p>
          <a:p>
            <a:pPr marL="400050" indent="-457200">
              <a:buChar char="•"/>
            </a:pPr>
            <a:r>
              <a:rPr lang="en-US" sz="2400">
                <a:latin typeface="Century Gothic"/>
                <a:ea typeface="Calibri"/>
                <a:cs typeface="Calibri"/>
              </a:rPr>
              <a:t>Consider the routine for the day</a:t>
            </a:r>
          </a:p>
          <a:p>
            <a:pPr marL="400050" indent="-457200">
              <a:buChar char="•"/>
            </a:pPr>
            <a:r>
              <a:rPr lang="en-US" sz="2400">
                <a:latin typeface="Century Gothic"/>
                <a:ea typeface="Calibri"/>
                <a:cs typeface="Calibri"/>
              </a:rPr>
              <a:t>Help understanding with meaningful visuals</a:t>
            </a:r>
            <a:endParaRPr lang="en-US" sz="2400">
              <a:latin typeface="Century Gothic"/>
              <a:ea typeface="Calibri"/>
              <a:cs typeface="Times New Roman"/>
            </a:endParaRPr>
          </a:p>
          <a:p>
            <a:pPr marL="400050" indent="-457200">
              <a:buChar char="•"/>
            </a:pPr>
            <a:r>
              <a:rPr lang="en-US" sz="2400">
                <a:latin typeface="Century Gothic"/>
                <a:ea typeface="Calibri"/>
                <a:cs typeface="Calibri"/>
              </a:rPr>
              <a:t>Review the support/schedule</a:t>
            </a:r>
            <a:endParaRPr lang="en-US" sz="2400">
              <a:latin typeface="Century Gothic"/>
            </a:endParaRPr>
          </a:p>
          <a:p>
            <a:pPr marL="400050" indent="-457200">
              <a:buChar char="•"/>
            </a:pPr>
            <a:r>
              <a:rPr lang="en-US" sz="2400">
                <a:latin typeface="Century Gothic"/>
                <a:ea typeface="Calibri"/>
                <a:cs typeface="Calibri"/>
              </a:rPr>
              <a:t>Model the use</a:t>
            </a:r>
            <a:endParaRPr lang="en-US">
              <a:latin typeface="Century Gothic"/>
              <a:ea typeface="Calibri"/>
              <a:cs typeface="Times New Roman"/>
            </a:endParaRPr>
          </a:p>
          <a:p>
            <a:r>
              <a:rPr lang="en-US" sz="2400" b="1">
                <a:latin typeface="Century Gothic"/>
                <a:cs typeface="Times New Roman"/>
              </a:rPr>
              <a:t>Results:</a:t>
            </a:r>
            <a:endParaRPr lang="en-US"/>
          </a:p>
          <a:p>
            <a:pPr marL="342900" indent="-342900">
              <a:buChar char="•"/>
            </a:pPr>
            <a:r>
              <a:rPr lang="en-US" sz="2400">
                <a:latin typeface="Century Gothic"/>
                <a:cs typeface="Times New Roman"/>
              </a:rPr>
              <a:t>Before intervention, Sarah took approximately 20 minutes to initiate her work tasks</a:t>
            </a:r>
          </a:p>
          <a:p>
            <a:pPr marL="342900" indent="-342900">
              <a:buChar char="•"/>
            </a:pPr>
            <a:r>
              <a:rPr lang="en-US" sz="2400">
                <a:latin typeface="Century Gothic"/>
                <a:cs typeface="Times New Roman"/>
              </a:rPr>
              <a:t>After the intervention, where Lisa was trained on creating visual schedules, Sarah initiated her work task using a visual schedule in less than 5 minutes</a:t>
            </a:r>
            <a:endParaRPr lang="en-US" sz="2400"/>
          </a:p>
        </p:txBody>
      </p:sp>
      <p:sp>
        <p:nvSpPr>
          <p:cNvPr id="17" name="Text Placeholder 2">
            <a:extLst>
              <a:ext uri="{FF2B5EF4-FFF2-40B4-BE49-F238E27FC236}">
                <a16:creationId xmlns:a16="http://schemas.microsoft.com/office/drawing/2014/main" id="{FBF68F81-C7DF-56DC-7CB3-18F4EE4C7C22}"/>
              </a:ext>
            </a:extLst>
          </p:cNvPr>
          <p:cNvSpPr txBox="1">
            <a:spLocks/>
          </p:cNvSpPr>
          <p:nvPr/>
        </p:nvSpPr>
        <p:spPr>
          <a:xfrm>
            <a:off x="453741" y="8637596"/>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defTabSz="3761915" rtl="0" eaLnBrk="1" latinLnBrk="0" hangingPunct="1">
              <a:spcBef>
                <a:spcPct val="20000"/>
              </a:spcBef>
              <a:buFont typeface="Arial" pitchFamily="34" charset="0"/>
              <a:buNone/>
              <a:defRPr sz="2400" b="1" u="none" kern="1200" baseline="0">
                <a:solidFill>
                  <a:schemeClr val="bg1"/>
                </a:solidFill>
                <a:latin typeface="Century Gothic" panose="020B0502020202020204" pitchFamily="34" charset="0"/>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latin typeface="Century Gothic"/>
              </a:rPr>
              <a:t>Adolescents and Young Adults</a:t>
            </a:r>
            <a:endParaRPr lang="en-US"/>
          </a:p>
        </p:txBody>
      </p:sp>
      <p:sp>
        <p:nvSpPr>
          <p:cNvPr id="11" name="Text Placeholder 2">
            <a:extLst>
              <a:ext uri="{FF2B5EF4-FFF2-40B4-BE49-F238E27FC236}">
                <a16:creationId xmlns:a16="http://schemas.microsoft.com/office/drawing/2014/main" id="{A9C79271-F66D-506B-E315-81078188CECC}"/>
              </a:ext>
            </a:extLst>
          </p:cNvPr>
          <p:cNvSpPr txBox="1">
            <a:spLocks/>
          </p:cNvSpPr>
          <p:nvPr/>
        </p:nvSpPr>
        <p:spPr>
          <a:xfrm>
            <a:off x="370421" y="13671075"/>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defTabSz="3761915" rtl="0" eaLnBrk="1" latinLnBrk="0" hangingPunct="1">
              <a:spcBef>
                <a:spcPct val="20000"/>
              </a:spcBef>
              <a:buFont typeface="Arial" pitchFamily="34" charset="0"/>
              <a:buNone/>
              <a:defRPr sz="2400" b="1" u="none" kern="1200" baseline="0">
                <a:solidFill>
                  <a:schemeClr val="bg1"/>
                </a:solidFill>
                <a:latin typeface="Century Gothic" panose="020B0502020202020204" pitchFamily="34" charset="0"/>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latin typeface="Century Gothic"/>
              </a:rPr>
              <a:t>Barriers</a:t>
            </a:r>
            <a:endParaRPr lang="en-US"/>
          </a:p>
        </p:txBody>
      </p:sp>
      <p:sp>
        <p:nvSpPr>
          <p:cNvPr id="29" name="TextBox 28">
            <a:extLst>
              <a:ext uri="{FF2B5EF4-FFF2-40B4-BE49-F238E27FC236}">
                <a16:creationId xmlns:a16="http://schemas.microsoft.com/office/drawing/2014/main" id="{6750C45B-B12B-F921-FE9A-5A2C0C2DCE80}"/>
              </a:ext>
            </a:extLst>
          </p:cNvPr>
          <p:cNvSpPr txBox="1"/>
          <p:nvPr/>
        </p:nvSpPr>
        <p:spPr>
          <a:xfrm>
            <a:off x="397678" y="14401123"/>
            <a:ext cx="8259365" cy="60324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500"/>
              </a:spcBef>
              <a:buFont typeface="Arial"/>
              <a:buChar char="•"/>
            </a:pPr>
            <a:r>
              <a:rPr lang="en-US" sz="2400">
                <a:solidFill>
                  <a:schemeClr val="accent1">
                    <a:lumMod val="49000"/>
                  </a:schemeClr>
                </a:solidFill>
                <a:latin typeface="Century Gothic"/>
                <a:cs typeface="Times New Roman"/>
              </a:rPr>
              <a:t>Societal prejudice / attitudinal barriers </a:t>
            </a:r>
          </a:p>
          <a:p>
            <a:pPr marL="285750" indent="-285750">
              <a:spcBef>
                <a:spcPts val="500"/>
              </a:spcBef>
              <a:buFont typeface="Arial"/>
              <a:buChar char="•"/>
            </a:pPr>
            <a:r>
              <a:rPr lang="en-US" sz="2400">
                <a:solidFill>
                  <a:schemeClr val="accent1">
                    <a:lumMod val="49000"/>
                  </a:schemeClr>
                </a:solidFill>
                <a:latin typeface="Century Gothic"/>
                <a:cs typeface="Times New Roman"/>
              </a:rPr>
              <a:t>Educational barriers </a:t>
            </a:r>
          </a:p>
          <a:p>
            <a:pPr marL="285750" indent="-285750">
              <a:spcBef>
                <a:spcPts val="500"/>
              </a:spcBef>
              <a:buFont typeface="Arial"/>
              <a:buChar char="•"/>
            </a:pPr>
            <a:r>
              <a:rPr lang="en-US" sz="2400">
                <a:solidFill>
                  <a:schemeClr val="accent1">
                    <a:lumMod val="49000"/>
                  </a:schemeClr>
                </a:solidFill>
                <a:latin typeface="Century Gothic"/>
                <a:cs typeface="Times New Roman"/>
              </a:rPr>
              <a:t>Technological barriers</a:t>
            </a:r>
          </a:p>
          <a:p>
            <a:pPr marL="285750" indent="-285750">
              <a:spcBef>
                <a:spcPts val="500"/>
              </a:spcBef>
              <a:buFont typeface="Arial"/>
              <a:buChar char="•"/>
            </a:pPr>
            <a:r>
              <a:rPr lang="en-US" sz="2400">
                <a:solidFill>
                  <a:schemeClr val="accent1">
                    <a:lumMod val="49000"/>
                  </a:schemeClr>
                </a:solidFill>
                <a:latin typeface="Century Gothic"/>
                <a:cs typeface="Times New Roman"/>
              </a:rPr>
              <a:t>Policy and funding</a:t>
            </a:r>
          </a:p>
          <a:p>
            <a:pPr marL="285750" indent="-285750">
              <a:spcBef>
                <a:spcPts val="500"/>
              </a:spcBef>
              <a:buFont typeface="Arial"/>
              <a:buChar char="•"/>
            </a:pPr>
            <a:r>
              <a:rPr lang="en-US" sz="2400">
                <a:solidFill>
                  <a:schemeClr val="accent1">
                    <a:lumMod val="49000"/>
                  </a:schemeClr>
                </a:solidFill>
                <a:latin typeface="Century Gothic"/>
                <a:cs typeface="Times New Roman"/>
              </a:rPr>
              <a:t>Personal care / support service</a:t>
            </a:r>
          </a:p>
          <a:p>
            <a:pPr marL="285750" indent="-285750">
              <a:spcBef>
                <a:spcPts val="500"/>
              </a:spcBef>
              <a:buFont typeface="Arial"/>
              <a:buChar char="•"/>
            </a:pPr>
            <a:r>
              <a:rPr lang="en-US" sz="2400">
                <a:solidFill>
                  <a:schemeClr val="accent1">
                    <a:lumMod val="49000"/>
                  </a:schemeClr>
                </a:solidFill>
                <a:latin typeface="Century Gothic"/>
                <a:cs typeface="Times New Roman"/>
              </a:rPr>
              <a:t>Transportation (McNaughton, Light, &amp; Arnold, 2002)</a:t>
            </a:r>
          </a:p>
          <a:p>
            <a:pPr marL="285750" indent="-285750">
              <a:spcBef>
                <a:spcPts val="500"/>
              </a:spcBef>
              <a:buFont typeface="Arial"/>
              <a:buChar char="•"/>
            </a:pPr>
            <a:r>
              <a:rPr lang="en-US" sz="2400">
                <a:solidFill>
                  <a:schemeClr val="accent1">
                    <a:lumMod val="49000"/>
                  </a:schemeClr>
                </a:solidFill>
                <a:latin typeface="Century Gothic"/>
                <a:cs typeface="Times New Roman"/>
              </a:rPr>
              <a:t>Social interactions</a:t>
            </a:r>
          </a:p>
          <a:p>
            <a:pPr marL="285750" indent="-285750">
              <a:spcBef>
                <a:spcPts val="500"/>
              </a:spcBef>
              <a:buFont typeface="Arial"/>
              <a:buChar char="•"/>
            </a:pPr>
            <a:r>
              <a:rPr lang="en-US" sz="2400">
                <a:solidFill>
                  <a:schemeClr val="accent1">
                    <a:lumMod val="49000"/>
                  </a:schemeClr>
                </a:solidFill>
                <a:latin typeface="Century Gothic"/>
                <a:cs typeface="Times New Roman"/>
              </a:rPr>
              <a:t>Expression of emotions and behavior</a:t>
            </a:r>
          </a:p>
          <a:p>
            <a:pPr marL="285750" indent="-285750">
              <a:spcBef>
                <a:spcPts val="500"/>
              </a:spcBef>
              <a:buFont typeface="Arial"/>
              <a:buChar char="•"/>
            </a:pPr>
            <a:r>
              <a:rPr lang="en-US" sz="2400">
                <a:solidFill>
                  <a:schemeClr val="accent1">
                    <a:lumMod val="49000"/>
                  </a:schemeClr>
                </a:solidFill>
                <a:latin typeface="Century Gothic"/>
                <a:cs typeface="Times New Roman"/>
              </a:rPr>
              <a:t>Use of AAC technology</a:t>
            </a:r>
          </a:p>
          <a:p>
            <a:pPr marL="285750" indent="-285750">
              <a:spcBef>
                <a:spcPts val="500"/>
              </a:spcBef>
              <a:buFont typeface="Arial"/>
              <a:buChar char="•"/>
            </a:pPr>
            <a:r>
              <a:rPr lang="en-US" sz="2400">
                <a:solidFill>
                  <a:schemeClr val="accent1">
                    <a:lumMod val="49000"/>
                  </a:schemeClr>
                </a:solidFill>
                <a:latin typeface="Century Gothic"/>
                <a:cs typeface="Times New Roman"/>
              </a:rPr>
              <a:t>Changes in schedules and routines</a:t>
            </a:r>
          </a:p>
          <a:p>
            <a:pPr marL="285750" indent="-285750">
              <a:spcBef>
                <a:spcPts val="500"/>
              </a:spcBef>
              <a:buFont typeface="Arial"/>
              <a:buChar char="•"/>
            </a:pPr>
            <a:r>
              <a:rPr lang="en-US" sz="2400">
                <a:solidFill>
                  <a:schemeClr val="accent1">
                    <a:lumMod val="49000"/>
                  </a:schemeClr>
                </a:solidFill>
                <a:latin typeface="Century Gothic"/>
                <a:cs typeface="Times New Roman"/>
              </a:rPr>
              <a:t>Acquisition of new skills</a:t>
            </a:r>
          </a:p>
          <a:p>
            <a:pPr marL="285750" indent="-285750">
              <a:spcBef>
                <a:spcPts val="500"/>
              </a:spcBef>
              <a:buFont typeface="Arial"/>
              <a:buChar char="•"/>
            </a:pPr>
            <a:r>
              <a:rPr lang="en-US" sz="2400">
                <a:solidFill>
                  <a:schemeClr val="accent1">
                    <a:lumMod val="49000"/>
                  </a:schemeClr>
                </a:solidFill>
                <a:latin typeface="Century Gothic"/>
                <a:cs typeface="Times New Roman"/>
              </a:rPr>
              <a:t>Provision of employment supports (Richardson, McCoy, &amp; McNaughton, 2019)</a:t>
            </a:r>
          </a:p>
          <a:p>
            <a:pPr marL="285750" indent="-285750">
              <a:spcBef>
                <a:spcPts val="500"/>
              </a:spcBef>
              <a:buFont typeface="Arial"/>
              <a:buChar char="•"/>
            </a:pPr>
            <a:endParaRPr lang="en-US" sz="2400">
              <a:solidFill>
                <a:srgbClr val="153D64"/>
              </a:solidFill>
              <a:latin typeface="Times New Roman"/>
              <a:cs typeface="Times New Roman"/>
            </a:endParaRPr>
          </a:p>
        </p:txBody>
      </p:sp>
      <p:sp>
        <p:nvSpPr>
          <p:cNvPr id="30" name="TextBox 29">
            <a:extLst>
              <a:ext uri="{FF2B5EF4-FFF2-40B4-BE49-F238E27FC236}">
                <a16:creationId xmlns:a16="http://schemas.microsoft.com/office/drawing/2014/main" id="{6CFFCFD2-181F-9F98-3038-A5AEF83D1631}"/>
              </a:ext>
            </a:extLst>
          </p:cNvPr>
          <p:cNvSpPr txBox="1"/>
          <p:nvPr/>
        </p:nvSpPr>
        <p:spPr>
          <a:xfrm>
            <a:off x="455711" y="9259274"/>
            <a:ext cx="8227159" cy="5021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rgbClr val="153D64"/>
                </a:solidFill>
                <a:latin typeface="Century Gothic"/>
                <a:ea typeface="+mn-lt"/>
                <a:cs typeface="+mn-lt"/>
              </a:rPr>
              <a:t>When students are adolescents or young adults, they need adequate support for the big life changes that come with aging</a:t>
            </a:r>
            <a:endParaRPr lang="en-US">
              <a:solidFill>
                <a:srgbClr val="000000"/>
              </a:solidFill>
              <a:latin typeface="Calibri"/>
              <a:ea typeface="+mn-lt"/>
              <a:cs typeface="+mn-lt"/>
            </a:endParaRPr>
          </a:p>
          <a:p>
            <a:pPr marL="342900" indent="-342900">
              <a:buFont typeface="Arial"/>
              <a:buChar char="•"/>
            </a:pPr>
            <a:r>
              <a:rPr lang="en-US" sz="2400">
                <a:solidFill>
                  <a:srgbClr val="153D64"/>
                </a:solidFill>
                <a:latin typeface="Century Gothic"/>
                <a:ea typeface="Calibri"/>
                <a:cs typeface="Calibri"/>
              </a:rPr>
              <a:t>Video VSDs could be used to teach a wide range of skills to the individuals (e.g., work-related tasks, independent living skills)</a:t>
            </a:r>
          </a:p>
          <a:p>
            <a:pPr marL="342900" indent="-342900">
              <a:buFont typeface="Arial"/>
              <a:buChar char="•"/>
            </a:pPr>
            <a:r>
              <a:rPr lang="en-US" sz="2400">
                <a:solidFill>
                  <a:srgbClr val="153D64"/>
                </a:solidFill>
                <a:latin typeface="Century Gothic"/>
                <a:ea typeface="Calibri"/>
                <a:cs typeface="Calibri"/>
              </a:rPr>
              <a:t>Transition 2 Literacy can provide increased exposure to literacy concepts</a:t>
            </a:r>
          </a:p>
          <a:p>
            <a:pPr marL="342900" indent="-342900">
              <a:buFont typeface="Arial"/>
              <a:buChar char="•"/>
            </a:pPr>
            <a:r>
              <a:rPr lang="en-US" sz="2400">
                <a:solidFill>
                  <a:srgbClr val="153D64"/>
                </a:solidFill>
                <a:latin typeface="Century Gothic"/>
                <a:ea typeface="Calibri"/>
                <a:cs typeface="Calibri"/>
              </a:rPr>
              <a:t>The INSTRUCT app could be used to train new communication partners (e.g., co-workers, staff) that come with new environments</a:t>
            </a:r>
          </a:p>
          <a:p>
            <a:pPr marL="342900" indent="-342900">
              <a:buFont typeface="Arial"/>
              <a:buChar char="•"/>
            </a:pPr>
            <a:endParaRPr lang="en-US" sz="2400">
              <a:solidFill>
                <a:srgbClr val="153D64"/>
              </a:solidFill>
              <a:latin typeface="Century Gothic"/>
              <a:ea typeface="Calibri"/>
              <a:cs typeface="Calibri"/>
            </a:endParaRPr>
          </a:p>
          <a:p>
            <a:pPr>
              <a:spcBef>
                <a:spcPts val="1000"/>
              </a:spcBef>
            </a:pPr>
            <a:endParaRPr lang="en-US" sz="2400">
              <a:solidFill>
                <a:srgbClr val="153D64"/>
              </a:solidFill>
              <a:latin typeface="Times New Roman"/>
              <a:cs typeface="Times New Roman"/>
            </a:endParaRPr>
          </a:p>
        </p:txBody>
      </p:sp>
      <p:sp>
        <p:nvSpPr>
          <p:cNvPr id="32" name="Text Placeholder 2">
            <a:extLst>
              <a:ext uri="{FF2B5EF4-FFF2-40B4-BE49-F238E27FC236}">
                <a16:creationId xmlns:a16="http://schemas.microsoft.com/office/drawing/2014/main" id="{14062A0F-188F-67B8-5DC7-52316FB5E0BA}"/>
              </a:ext>
            </a:extLst>
          </p:cNvPr>
          <p:cNvSpPr txBox="1">
            <a:spLocks/>
          </p:cNvSpPr>
          <p:nvPr/>
        </p:nvSpPr>
        <p:spPr>
          <a:xfrm>
            <a:off x="9091348" y="7546830"/>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defTabSz="3761915" rtl="0" eaLnBrk="1" latinLnBrk="0" hangingPunct="1">
              <a:spcBef>
                <a:spcPct val="20000"/>
              </a:spcBef>
              <a:buFont typeface="Arial" pitchFamily="34" charset="0"/>
              <a:buNone/>
              <a:defRPr sz="2400" b="1" u="none" kern="1200" baseline="0">
                <a:solidFill>
                  <a:schemeClr val="bg1"/>
                </a:solidFill>
                <a:latin typeface="Century Gothic" panose="020B0502020202020204" pitchFamily="34" charset="0"/>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b="0">
                <a:latin typeface="Century Gothic"/>
              </a:rPr>
              <a:t>Process of making a video VSD</a:t>
            </a:r>
          </a:p>
        </p:txBody>
      </p:sp>
      <p:sp>
        <p:nvSpPr>
          <p:cNvPr id="33" name="TextBox 32">
            <a:extLst>
              <a:ext uri="{FF2B5EF4-FFF2-40B4-BE49-F238E27FC236}">
                <a16:creationId xmlns:a16="http://schemas.microsoft.com/office/drawing/2014/main" id="{2F299136-DBF1-80BD-B0EA-8942F4C53D08}"/>
              </a:ext>
            </a:extLst>
          </p:cNvPr>
          <p:cNvSpPr txBox="1"/>
          <p:nvPr/>
        </p:nvSpPr>
        <p:spPr>
          <a:xfrm>
            <a:off x="9075269" y="7804637"/>
            <a:ext cx="8300733" cy="45304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931"/>
              </a:lnSpc>
            </a:pPr>
            <a:endParaRPr lang="en-US" sz="2400">
              <a:solidFill>
                <a:schemeClr val="tx2"/>
              </a:solidFill>
              <a:latin typeface="Century Gothic"/>
              <a:cs typeface="Segoe UI"/>
            </a:endParaRPr>
          </a:p>
          <a:p>
            <a:pPr>
              <a:lnSpc>
                <a:spcPts val="2931"/>
              </a:lnSpc>
            </a:pPr>
            <a:r>
              <a:rPr lang="en-US" sz="2400">
                <a:solidFill>
                  <a:schemeClr val="tx2"/>
                </a:solidFill>
                <a:latin typeface="Century Gothic"/>
                <a:cs typeface="Segoe UI"/>
              </a:rPr>
              <a:t>1) video of an activity is recorded and imported into the video VSD app on a tablet computer; </a:t>
            </a:r>
          </a:p>
          <a:p>
            <a:pPr>
              <a:lnSpc>
                <a:spcPts val="2931"/>
              </a:lnSpc>
            </a:pPr>
            <a:endParaRPr lang="en-US" sz="2400">
              <a:solidFill>
                <a:schemeClr val="tx2"/>
              </a:solidFill>
              <a:latin typeface="Century Gothic"/>
              <a:cs typeface="Segoe UI"/>
            </a:endParaRPr>
          </a:p>
          <a:p>
            <a:pPr>
              <a:lnSpc>
                <a:spcPts val="2931"/>
              </a:lnSpc>
            </a:pPr>
            <a:r>
              <a:rPr lang="en-US" sz="2400">
                <a:solidFill>
                  <a:schemeClr val="tx2"/>
                </a:solidFill>
                <a:latin typeface="Century Gothic"/>
                <a:cs typeface="Segoe UI"/>
              </a:rPr>
              <a:t>2) the video VSD app is used to play the video, and to pause the video at key points </a:t>
            </a:r>
          </a:p>
          <a:p>
            <a:pPr>
              <a:lnSpc>
                <a:spcPts val="2931"/>
              </a:lnSpc>
            </a:pPr>
            <a:r>
              <a:rPr lang="en-US" sz="2400">
                <a:solidFill>
                  <a:schemeClr val="tx2"/>
                </a:solidFill>
                <a:latin typeface="Century Gothic"/>
                <a:cs typeface="Segoe UI"/>
              </a:rPr>
              <a:t>• pausing the video creates a still image that can be used as a VSD for communication; </a:t>
            </a:r>
          </a:p>
          <a:p>
            <a:pPr>
              <a:lnSpc>
                <a:spcPts val="2931"/>
              </a:lnSpc>
            </a:pPr>
            <a:endParaRPr lang="en-US" sz="2400">
              <a:solidFill>
                <a:schemeClr val="tx2"/>
              </a:solidFill>
              <a:latin typeface="Century Gothic"/>
              <a:cs typeface="Segoe UI"/>
            </a:endParaRPr>
          </a:p>
          <a:p>
            <a:pPr>
              <a:lnSpc>
                <a:spcPts val="2931"/>
              </a:lnSpc>
            </a:pPr>
            <a:r>
              <a:rPr lang="en-US" sz="2400">
                <a:solidFill>
                  <a:schemeClr val="tx2"/>
                </a:solidFill>
                <a:latin typeface="Century Gothic"/>
                <a:cs typeface="Segoe UI"/>
              </a:rPr>
              <a:t>3) hotspots (i.e., a part of the image that speaks when touched) can be added to the VSD and programmed with vocabulary for communication.</a:t>
            </a:r>
            <a:r>
              <a:rPr lang="en-US" sz="2400">
                <a:latin typeface="Century Gothic"/>
                <a:cs typeface="Segoe UI"/>
              </a:rPr>
              <a:t> </a:t>
            </a:r>
            <a:endParaRPr lang="en-US" sz="2400">
              <a:latin typeface="Century Gothic"/>
            </a:endParaRPr>
          </a:p>
        </p:txBody>
      </p:sp>
      <p:sp>
        <p:nvSpPr>
          <p:cNvPr id="35" name="Text Placeholder 2">
            <a:extLst>
              <a:ext uri="{FF2B5EF4-FFF2-40B4-BE49-F238E27FC236}">
                <a16:creationId xmlns:a16="http://schemas.microsoft.com/office/drawing/2014/main" id="{B81D9519-FB33-B5F1-0646-FE4054360285}"/>
              </a:ext>
            </a:extLst>
          </p:cNvPr>
          <p:cNvSpPr txBox="1">
            <a:spLocks/>
          </p:cNvSpPr>
          <p:nvPr/>
        </p:nvSpPr>
        <p:spPr>
          <a:xfrm>
            <a:off x="9095161" y="12732648"/>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defTabSz="3761915" rtl="0" eaLnBrk="1" latinLnBrk="0" hangingPunct="1">
              <a:spcBef>
                <a:spcPct val="20000"/>
              </a:spcBef>
              <a:buFont typeface="Arial" pitchFamily="34" charset="0"/>
              <a:buNone/>
              <a:defRPr sz="2400" b="1" u="none" kern="1200" baseline="0">
                <a:solidFill>
                  <a:schemeClr val="bg1"/>
                </a:solidFill>
                <a:latin typeface="Century Gothic" panose="020B0502020202020204" pitchFamily="34" charset="0"/>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latin typeface="Century Gothic"/>
              </a:rPr>
              <a:t>Case Study</a:t>
            </a:r>
            <a:endParaRPr lang="en-US"/>
          </a:p>
        </p:txBody>
      </p:sp>
      <p:grpSp>
        <p:nvGrpSpPr>
          <p:cNvPr id="37" name="Group 36">
            <a:extLst>
              <a:ext uri="{FF2B5EF4-FFF2-40B4-BE49-F238E27FC236}">
                <a16:creationId xmlns:a16="http://schemas.microsoft.com/office/drawing/2014/main" id="{2C4E11ED-023A-D3CF-B4CA-1DB00D3EDF01}"/>
              </a:ext>
            </a:extLst>
          </p:cNvPr>
          <p:cNvGrpSpPr/>
          <p:nvPr/>
        </p:nvGrpSpPr>
        <p:grpSpPr>
          <a:xfrm>
            <a:off x="13689007" y="5130152"/>
            <a:ext cx="3098362" cy="2299262"/>
            <a:chOff x="6490010" y="2603410"/>
            <a:chExt cx="5054976" cy="2998471"/>
          </a:xfrm>
        </p:grpSpPr>
        <p:pic>
          <p:nvPicPr>
            <p:cNvPr id="39" name="Picture 38">
              <a:extLst>
                <a:ext uri="{FF2B5EF4-FFF2-40B4-BE49-F238E27FC236}">
                  <a16:creationId xmlns:a16="http://schemas.microsoft.com/office/drawing/2014/main" id="{2B52DAB0-FDBE-6941-8FE4-E98C092A3A87}"/>
                </a:ext>
              </a:extLst>
            </p:cNvPr>
            <p:cNvPicPr/>
            <p:nvPr/>
          </p:nvPicPr>
          <p:blipFill rotWithShape="1">
            <a:blip r:embed="rId8" cstate="print">
              <a:extLst>
                <a:ext uri="{28A0092B-C50C-407E-A947-70E740481C1C}">
                  <a14:useLocalDpi xmlns:a14="http://schemas.microsoft.com/office/drawing/2010/main"/>
                </a:ext>
              </a:extLst>
            </a:blip>
            <a:srcRect/>
            <a:stretch/>
          </p:blipFill>
          <p:spPr bwMode="auto">
            <a:xfrm>
              <a:off x="6490010" y="2603411"/>
              <a:ext cx="5054976" cy="2998470"/>
            </a:xfrm>
            <a:prstGeom prst="rect">
              <a:avLst/>
            </a:prstGeom>
            <a:solidFill>
              <a:schemeClr val="bg1"/>
            </a:solidFill>
            <a:ln w="28575">
              <a:solidFill>
                <a:schemeClr val="tx1"/>
              </a:solidFill>
            </a:ln>
            <a:extLst>
              <a:ext uri="{53640926-AAD7-44D8-BBD7-CCE9431645EC}">
                <a14:shadowObscured xmlns:a14="http://schemas.microsoft.com/office/drawing/2010/main"/>
              </a:ext>
            </a:extLst>
          </p:spPr>
        </p:pic>
        <p:sp>
          <p:nvSpPr>
            <p:cNvPr id="41" name="Oval 40">
              <a:extLst>
                <a:ext uri="{FF2B5EF4-FFF2-40B4-BE49-F238E27FC236}">
                  <a16:creationId xmlns:a16="http://schemas.microsoft.com/office/drawing/2014/main" id="{1DF8F130-B995-AC42-AC5E-C3426A5552D7}"/>
                </a:ext>
              </a:extLst>
            </p:cNvPr>
            <p:cNvSpPr/>
            <p:nvPr/>
          </p:nvSpPr>
          <p:spPr>
            <a:xfrm>
              <a:off x="8573184" y="2603410"/>
              <a:ext cx="1943101" cy="263874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nvGrpSpPr>
            <p:cNvPr id="42" name="Group 41">
              <a:extLst>
                <a:ext uri="{FF2B5EF4-FFF2-40B4-BE49-F238E27FC236}">
                  <a16:creationId xmlns:a16="http://schemas.microsoft.com/office/drawing/2014/main" id="{BEC68E8E-6820-ECCC-C6E5-CD5E9C45D7F5}"/>
                </a:ext>
              </a:extLst>
            </p:cNvPr>
            <p:cNvGrpSpPr/>
            <p:nvPr/>
          </p:nvGrpSpPr>
          <p:grpSpPr>
            <a:xfrm>
              <a:off x="7648581" y="2587082"/>
              <a:ext cx="3896405" cy="3014799"/>
              <a:chOff x="7648581" y="2587082"/>
              <a:chExt cx="3942871" cy="3487443"/>
            </a:xfrm>
          </p:grpSpPr>
          <p:pic>
            <p:nvPicPr>
              <p:cNvPr id="43" name="Picture 42">
                <a:extLst>
                  <a:ext uri="{FF2B5EF4-FFF2-40B4-BE49-F238E27FC236}">
                    <a16:creationId xmlns:a16="http://schemas.microsoft.com/office/drawing/2014/main" id="{50EC7C59-944F-11E7-C88B-C0730E0018A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b="-10401"/>
              <a:stretch/>
            </p:blipFill>
            <p:spPr>
              <a:xfrm>
                <a:off x="7648581" y="2587082"/>
                <a:ext cx="3942871" cy="3487443"/>
              </a:xfrm>
              <a:prstGeom prst="rect">
                <a:avLst/>
              </a:prstGeom>
              <a:ln w="28575">
                <a:solidFill>
                  <a:schemeClr val="tx1"/>
                </a:solidFill>
              </a:ln>
            </p:spPr>
          </p:pic>
          <p:sp>
            <p:nvSpPr>
              <p:cNvPr id="44" name="Oval 43">
                <a:extLst>
                  <a:ext uri="{FF2B5EF4-FFF2-40B4-BE49-F238E27FC236}">
                    <a16:creationId xmlns:a16="http://schemas.microsoft.com/office/drawing/2014/main" id="{86620BFC-76D7-9E1B-77A2-C332A0F7457B}"/>
                  </a:ext>
                </a:extLst>
              </p:cNvPr>
              <p:cNvSpPr/>
              <p:nvPr/>
            </p:nvSpPr>
            <p:spPr>
              <a:xfrm>
                <a:off x="9033823" y="4525095"/>
                <a:ext cx="1750052" cy="132248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sp>
        <p:nvSpPr>
          <p:cNvPr id="48" name="TextBox 47">
            <a:extLst>
              <a:ext uri="{FF2B5EF4-FFF2-40B4-BE49-F238E27FC236}">
                <a16:creationId xmlns:a16="http://schemas.microsoft.com/office/drawing/2014/main" id="{74DC28C7-D2B8-5D49-0A28-D4395345C198}"/>
              </a:ext>
            </a:extLst>
          </p:cNvPr>
          <p:cNvSpPr txBox="1"/>
          <p:nvPr/>
        </p:nvSpPr>
        <p:spPr>
          <a:xfrm>
            <a:off x="9090765" y="13400190"/>
            <a:ext cx="6038831" cy="17594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sz="2000">
                <a:solidFill>
                  <a:schemeClr val="tx2"/>
                </a:solidFill>
                <a:latin typeface="Century Gothic"/>
                <a:cs typeface="Times New Roman"/>
              </a:rPr>
              <a:t>Bryce is 18  and diagnosed with IDD. He participates in an Apartment Program For transition-age students in local HS. He wanted to be able to make a pizza in the oven. </a:t>
            </a:r>
            <a:endParaRPr lang="en-US" sz="2000">
              <a:solidFill>
                <a:schemeClr val="tx2"/>
              </a:solidFill>
              <a:latin typeface="Century Gothic"/>
            </a:endParaRPr>
          </a:p>
          <a:p>
            <a:pPr>
              <a:spcBef>
                <a:spcPts val="1000"/>
              </a:spcBef>
            </a:pPr>
            <a:endParaRPr lang="en-US" sz="2000">
              <a:solidFill>
                <a:schemeClr val="tx2"/>
              </a:solidFill>
              <a:latin typeface="Century Gothic"/>
              <a:ea typeface="Calibri"/>
              <a:cs typeface="Times New Roman"/>
            </a:endParaRPr>
          </a:p>
        </p:txBody>
      </p:sp>
      <p:sp>
        <p:nvSpPr>
          <p:cNvPr id="50" name="TextBox 49">
            <a:extLst>
              <a:ext uri="{FF2B5EF4-FFF2-40B4-BE49-F238E27FC236}">
                <a16:creationId xmlns:a16="http://schemas.microsoft.com/office/drawing/2014/main" id="{79957421-5096-2ADB-6AE8-49759E2C0067}"/>
              </a:ext>
            </a:extLst>
          </p:cNvPr>
          <p:cNvSpPr txBox="1"/>
          <p:nvPr/>
        </p:nvSpPr>
        <p:spPr>
          <a:xfrm>
            <a:off x="9080525" y="14621828"/>
            <a:ext cx="8228824"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2000" b="1">
                <a:solidFill>
                  <a:srgbClr val="002060"/>
                </a:solidFill>
                <a:latin typeface="Century Gothic"/>
                <a:cs typeface="Times New Roman"/>
              </a:rPr>
              <a:t>Steps:</a:t>
            </a:r>
          </a:p>
          <a:p>
            <a:pPr marL="457200" indent="-457200">
              <a:spcBef>
                <a:spcPts val="600"/>
              </a:spcBef>
              <a:buAutoNum type="arabicParenR"/>
            </a:pPr>
            <a:r>
              <a:rPr lang="en-US" sz="1600">
                <a:solidFill>
                  <a:srgbClr val="002060"/>
                </a:solidFill>
                <a:latin typeface="Century Gothic"/>
                <a:cs typeface="Times New Roman"/>
              </a:rPr>
              <a:t>“Can you help me make a pizza?” </a:t>
            </a:r>
            <a:endParaRPr lang="en-US" sz="1600">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Walk to oven </a:t>
            </a:r>
            <a:endParaRPr lang="en-US" sz="1600">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Enter numbers on oven and press ‘start’ </a:t>
            </a:r>
            <a:endParaRPr lang="en-US" sz="1600">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“Did I get it right?” </a:t>
            </a:r>
            <a:endParaRPr lang="en-US" sz="1600">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Wash hands</a:t>
            </a:r>
            <a:endParaRPr lang="en-US" sz="1600">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Get out tray, place on counter. Get pizza from freezer, unwrap and place on tray </a:t>
            </a:r>
            <a:endParaRPr lang="en-US" sz="1600">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“I am going to put it in the oven” </a:t>
            </a:r>
            <a:endParaRPr lang="en-US" sz="1600">
              <a:solidFill>
                <a:srgbClr val="000000"/>
              </a:solidFill>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Put on oven mitts and put pizza in oven </a:t>
            </a:r>
            <a:endParaRPr lang="en-US" sz="1600">
              <a:solidFill>
                <a:srgbClr val="000000"/>
              </a:solidFill>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"Did I do it right?”</a:t>
            </a:r>
            <a:endParaRPr lang="en-US" sz="1600">
              <a:solidFill>
                <a:srgbClr val="000000"/>
              </a:solidFill>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“Hey Siri, set the timer for twelve minutes” </a:t>
            </a:r>
            <a:endParaRPr lang="en-US" sz="1600">
              <a:solidFill>
                <a:srgbClr val="000000"/>
              </a:solidFill>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“I am going to take the pizza out of the </a:t>
            </a:r>
            <a:br>
              <a:rPr lang="en-US" sz="1600">
                <a:solidFill>
                  <a:srgbClr val="002060"/>
                </a:solidFill>
                <a:latin typeface="Century Gothic"/>
                <a:cs typeface="Times New Roman"/>
              </a:rPr>
            </a:br>
            <a:r>
              <a:rPr lang="en-US" sz="1600">
                <a:solidFill>
                  <a:srgbClr val="002060"/>
                </a:solidFill>
                <a:latin typeface="Century Gothic"/>
                <a:cs typeface="Times New Roman"/>
              </a:rPr>
              <a:t>oven” </a:t>
            </a:r>
            <a:endParaRPr lang="en-US" sz="1600">
              <a:solidFill>
                <a:srgbClr val="000000"/>
              </a:solidFill>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Put on oven mitts, take pizza out of oven. </a:t>
            </a:r>
            <a:br>
              <a:rPr lang="en-US" sz="1600">
                <a:solidFill>
                  <a:srgbClr val="002060"/>
                </a:solidFill>
                <a:latin typeface="Century Gothic"/>
                <a:cs typeface="Times New Roman"/>
              </a:rPr>
            </a:br>
            <a:r>
              <a:rPr lang="en-US" sz="1600">
                <a:solidFill>
                  <a:srgbClr val="002060"/>
                </a:solidFill>
                <a:latin typeface="Century Gothic"/>
                <a:cs typeface="Times New Roman"/>
              </a:rPr>
              <a:t>Get plates </a:t>
            </a:r>
            <a:endParaRPr lang="en-US" sz="1600">
              <a:solidFill>
                <a:srgbClr val="000000"/>
              </a:solidFill>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Put on oven mitts, get spatula and put pizza on plate </a:t>
            </a:r>
            <a:endParaRPr lang="en-US" sz="1600">
              <a:solidFill>
                <a:srgbClr val="000000"/>
              </a:solidFill>
              <a:latin typeface="Century Gothic"/>
              <a:cs typeface="Times New Roman"/>
            </a:endParaRPr>
          </a:p>
          <a:p>
            <a:pPr marL="514350" indent="-514350">
              <a:spcBef>
                <a:spcPts val="600"/>
              </a:spcBef>
              <a:buAutoNum type="arabicParenR"/>
            </a:pPr>
            <a:r>
              <a:rPr lang="en-US" sz="1600">
                <a:solidFill>
                  <a:srgbClr val="002060"/>
                </a:solidFill>
                <a:latin typeface="Century Gothic"/>
                <a:cs typeface="Times New Roman"/>
              </a:rPr>
              <a:t>“The pizza is ready; do you want some?”</a:t>
            </a:r>
            <a:endParaRPr lang="en-US" sz="1600">
              <a:ea typeface="Calibri"/>
              <a:cs typeface="Calibri"/>
            </a:endParaRPr>
          </a:p>
        </p:txBody>
      </p:sp>
      <p:pic>
        <p:nvPicPr>
          <p:cNvPr id="51" name="Picture 50" descr="A graph of a pizza&#10;&#10;Description automatically generated">
            <a:extLst>
              <a:ext uri="{FF2B5EF4-FFF2-40B4-BE49-F238E27FC236}">
                <a16:creationId xmlns:a16="http://schemas.microsoft.com/office/drawing/2014/main" id="{757FB2C0-D03D-803C-04DF-46BCD27EF674}"/>
              </a:ext>
            </a:extLst>
          </p:cNvPr>
          <p:cNvPicPr>
            <a:picLocks noChangeAspect="1"/>
          </p:cNvPicPr>
          <p:nvPr/>
        </p:nvPicPr>
        <p:blipFill>
          <a:blip r:embed="rId10"/>
          <a:stretch>
            <a:fillRect/>
          </a:stretch>
        </p:blipFill>
        <p:spPr>
          <a:xfrm>
            <a:off x="13721582" y="17065061"/>
            <a:ext cx="3610297" cy="2298981"/>
          </a:xfrm>
          <a:prstGeom prst="rect">
            <a:avLst/>
          </a:prstGeom>
          <a:ln w="12700">
            <a:solidFill>
              <a:schemeClr val="tx1"/>
            </a:solidFill>
          </a:ln>
        </p:spPr>
      </p:pic>
      <p:pic>
        <p:nvPicPr>
          <p:cNvPr id="55" name="Picture 54" descr="A collage of a person wearing a mask&#10;&#10;AI-generated content may be incorrect.">
            <a:extLst>
              <a:ext uri="{FF2B5EF4-FFF2-40B4-BE49-F238E27FC236}">
                <a16:creationId xmlns:a16="http://schemas.microsoft.com/office/drawing/2014/main" id="{9CFAA9BD-1760-C08A-FFFA-AC4FE297D874}"/>
              </a:ext>
            </a:extLst>
          </p:cNvPr>
          <p:cNvPicPr>
            <a:picLocks noChangeAspect="1"/>
          </p:cNvPicPr>
          <p:nvPr/>
        </p:nvPicPr>
        <p:blipFill>
          <a:blip r:embed="rId11"/>
          <a:stretch>
            <a:fillRect/>
          </a:stretch>
        </p:blipFill>
        <p:spPr>
          <a:xfrm>
            <a:off x="36463106" y="14909840"/>
            <a:ext cx="5942523" cy="2880327"/>
          </a:xfrm>
          <a:prstGeom prst="rect">
            <a:avLst/>
          </a:prstGeom>
          <a:ln w="28575">
            <a:solidFill>
              <a:schemeClr val="tx2"/>
            </a:solidFill>
          </a:ln>
        </p:spPr>
      </p:pic>
      <p:sp>
        <p:nvSpPr>
          <p:cNvPr id="7" name="Text Placeholder 2">
            <a:extLst>
              <a:ext uri="{FF2B5EF4-FFF2-40B4-BE49-F238E27FC236}">
                <a16:creationId xmlns:a16="http://schemas.microsoft.com/office/drawing/2014/main" id="{63956DD1-31F5-9AEB-1F4A-18D39724629F}"/>
              </a:ext>
            </a:extLst>
          </p:cNvPr>
          <p:cNvSpPr txBox="1">
            <a:spLocks/>
          </p:cNvSpPr>
          <p:nvPr/>
        </p:nvSpPr>
        <p:spPr>
          <a:xfrm>
            <a:off x="17847447" y="8435809"/>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defTabSz="3761915" rtl="0" eaLnBrk="1" latinLnBrk="0" hangingPunct="1">
              <a:spcBef>
                <a:spcPct val="20000"/>
              </a:spcBef>
              <a:buFont typeface="Arial" pitchFamily="34" charset="0"/>
              <a:buNone/>
              <a:defRPr sz="2400" b="1" u="none" kern="1200" baseline="0">
                <a:solidFill>
                  <a:schemeClr val="bg1"/>
                </a:solidFill>
                <a:latin typeface="Century Gothic" panose="020B0502020202020204" pitchFamily="34" charset="0"/>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latin typeface="Century Gothic"/>
              </a:rPr>
              <a:t>Case Study</a:t>
            </a:r>
            <a:endParaRPr lang="en-US"/>
          </a:p>
        </p:txBody>
      </p:sp>
      <p:pic>
        <p:nvPicPr>
          <p:cNvPr id="12" name="Picture 11" descr="A child wearing a mask and using a tablet&#10;&#10;Description automatically generated">
            <a:extLst>
              <a:ext uri="{FF2B5EF4-FFF2-40B4-BE49-F238E27FC236}">
                <a16:creationId xmlns:a16="http://schemas.microsoft.com/office/drawing/2014/main" id="{77BCE7A3-FF61-0CE9-6B87-0A11467897CA}"/>
              </a:ext>
            </a:extLst>
          </p:cNvPr>
          <p:cNvPicPr>
            <a:picLocks noChangeAspect="1"/>
          </p:cNvPicPr>
          <p:nvPr/>
        </p:nvPicPr>
        <p:blipFill>
          <a:blip r:embed="rId12"/>
          <a:stretch>
            <a:fillRect/>
          </a:stretch>
        </p:blipFill>
        <p:spPr>
          <a:xfrm>
            <a:off x="14949740" y="13395097"/>
            <a:ext cx="2346061" cy="2039286"/>
          </a:xfrm>
          <a:prstGeom prst="rect">
            <a:avLst/>
          </a:prstGeom>
        </p:spPr>
      </p:pic>
      <p:sp>
        <p:nvSpPr>
          <p:cNvPr id="15" name="TextBox 14">
            <a:extLst>
              <a:ext uri="{FF2B5EF4-FFF2-40B4-BE49-F238E27FC236}">
                <a16:creationId xmlns:a16="http://schemas.microsoft.com/office/drawing/2014/main" id="{DC7189CE-DA16-9399-F187-272BA4725EAB}"/>
              </a:ext>
            </a:extLst>
          </p:cNvPr>
          <p:cNvSpPr txBox="1"/>
          <p:nvPr/>
        </p:nvSpPr>
        <p:spPr>
          <a:xfrm>
            <a:off x="9103704" y="20115853"/>
            <a:ext cx="8251506" cy="11439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sz="2000" b="1">
                <a:solidFill>
                  <a:schemeClr val="tx2"/>
                </a:solidFill>
                <a:latin typeface="Century Gothic"/>
                <a:cs typeface="Times New Roman"/>
              </a:rPr>
              <a:t>Results</a:t>
            </a:r>
          </a:p>
          <a:p>
            <a:pPr>
              <a:spcBef>
                <a:spcPts val="1000"/>
              </a:spcBef>
            </a:pPr>
            <a:r>
              <a:rPr lang="en-US" sz="2000">
                <a:solidFill>
                  <a:schemeClr val="tx2"/>
                </a:solidFill>
                <a:latin typeface="Century Gothic"/>
                <a:ea typeface="Calibri"/>
                <a:cs typeface="Times New Roman"/>
              </a:rPr>
              <a:t>Bryce completed 86% of the steps after intervention and reported to enjoy the intervention. </a:t>
            </a:r>
          </a:p>
        </p:txBody>
      </p:sp>
      <p:pic>
        <p:nvPicPr>
          <p:cNvPr id="16" name="Picture 15" descr="A screen shot of a tablet&#10;&#10;AI-generated content may be incorrect.">
            <a:extLst>
              <a:ext uri="{FF2B5EF4-FFF2-40B4-BE49-F238E27FC236}">
                <a16:creationId xmlns:a16="http://schemas.microsoft.com/office/drawing/2014/main" id="{13CE9120-D4DE-70F2-5569-450DD49F8A3E}"/>
              </a:ext>
            </a:extLst>
          </p:cNvPr>
          <p:cNvPicPr>
            <a:picLocks noChangeAspect="1"/>
          </p:cNvPicPr>
          <p:nvPr/>
        </p:nvPicPr>
        <p:blipFill>
          <a:blip r:embed="rId13"/>
          <a:stretch>
            <a:fillRect/>
          </a:stretch>
        </p:blipFill>
        <p:spPr>
          <a:xfrm>
            <a:off x="17736242" y="10499083"/>
            <a:ext cx="8512116" cy="1832036"/>
          </a:xfrm>
          <a:prstGeom prst="rect">
            <a:avLst/>
          </a:prstGeom>
        </p:spPr>
      </p:pic>
      <p:pic>
        <p:nvPicPr>
          <p:cNvPr id="26" name="Picture 25">
            <a:extLst>
              <a:ext uri="{FF2B5EF4-FFF2-40B4-BE49-F238E27FC236}">
                <a16:creationId xmlns:a16="http://schemas.microsoft.com/office/drawing/2014/main" id="{64F122D1-FF02-3AE5-54AD-A70CA0640FDC}"/>
              </a:ext>
            </a:extLst>
          </p:cNvPr>
          <p:cNvPicPr>
            <a:picLocks noChangeAspect="1"/>
          </p:cNvPicPr>
          <p:nvPr/>
        </p:nvPicPr>
        <p:blipFill>
          <a:blip r:embed="rId14"/>
          <a:srcRect t="4070" b="289"/>
          <a:stretch/>
        </p:blipFill>
        <p:spPr>
          <a:xfrm>
            <a:off x="18516868" y="15577269"/>
            <a:ext cx="6858000" cy="3060899"/>
          </a:xfrm>
          <a:prstGeom prst="rect">
            <a:avLst/>
          </a:prstGeom>
        </p:spPr>
      </p:pic>
      <p:sp>
        <p:nvSpPr>
          <p:cNvPr id="28" name="Rectangle 27">
            <a:extLst>
              <a:ext uri="{FF2B5EF4-FFF2-40B4-BE49-F238E27FC236}">
                <a16:creationId xmlns:a16="http://schemas.microsoft.com/office/drawing/2014/main" id="{0F2F757D-DD53-2946-422E-85C96A4E04E0}"/>
              </a:ext>
            </a:extLst>
          </p:cNvPr>
          <p:cNvSpPr/>
          <p:nvPr/>
        </p:nvSpPr>
        <p:spPr>
          <a:xfrm>
            <a:off x="18876761" y="18472241"/>
            <a:ext cx="603294" cy="2134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
            <a:extLst>
              <a:ext uri="{FF2B5EF4-FFF2-40B4-BE49-F238E27FC236}">
                <a16:creationId xmlns:a16="http://schemas.microsoft.com/office/drawing/2014/main" id="{8A87735B-1FB3-5A64-4957-7D5CA77F97E3}"/>
              </a:ext>
            </a:extLst>
          </p:cNvPr>
          <p:cNvSpPr txBox="1">
            <a:spLocks/>
          </p:cNvSpPr>
          <p:nvPr/>
        </p:nvSpPr>
        <p:spPr>
          <a:xfrm>
            <a:off x="17735897" y="19181977"/>
            <a:ext cx="8290965" cy="1735860"/>
          </a:xfrm>
          <a:prstGeom prst="rect">
            <a:avLst/>
          </a:prstGeom>
        </p:spPr>
        <p:txBody>
          <a:bodyPr wrap="square" lIns="91440" tIns="91440" rIns="91440" bIns="91440" anchor="t" anchorCtr="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2400">
                <a:latin typeface="Century Gothic"/>
                <a:cs typeface="Times New Roman"/>
              </a:rPr>
              <a:t>Joe was one of five adolescent participants in this study, all of whom demonstrated increased accuracy of identification of sight words (Caron et al., 2018)</a:t>
            </a:r>
          </a:p>
          <a:p>
            <a:endParaRPr lang="en-US" sz="2400"/>
          </a:p>
        </p:txBody>
      </p:sp>
      <p:pic>
        <p:nvPicPr>
          <p:cNvPr id="38" name="Picture 37" descr="A screenshot of a computer screen&#10;&#10;AI-generated content may be incorrect.">
            <a:extLst>
              <a:ext uri="{FF2B5EF4-FFF2-40B4-BE49-F238E27FC236}">
                <a16:creationId xmlns:a16="http://schemas.microsoft.com/office/drawing/2014/main" id="{FE0678D1-8B6D-5341-9DA8-9BF555FBD956}"/>
              </a:ext>
            </a:extLst>
          </p:cNvPr>
          <p:cNvPicPr>
            <a:picLocks noChangeAspect="1"/>
          </p:cNvPicPr>
          <p:nvPr/>
        </p:nvPicPr>
        <p:blipFill>
          <a:blip r:embed="rId15"/>
          <a:stretch>
            <a:fillRect/>
          </a:stretch>
        </p:blipFill>
        <p:spPr>
          <a:xfrm>
            <a:off x="27197613" y="7137829"/>
            <a:ext cx="6573330" cy="3891403"/>
          </a:xfrm>
          <a:prstGeom prst="rect">
            <a:avLst/>
          </a:prstGeom>
        </p:spPr>
      </p:pic>
      <p:sp>
        <p:nvSpPr>
          <p:cNvPr id="45" name="Text Placeholder 2">
            <a:extLst>
              <a:ext uri="{FF2B5EF4-FFF2-40B4-BE49-F238E27FC236}">
                <a16:creationId xmlns:a16="http://schemas.microsoft.com/office/drawing/2014/main" id="{CA1F9309-2A57-A8A6-A949-5AD750BB55AB}"/>
              </a:ext>
            </a:extLst>
          </p:cNvPr>
          <p:cNvSpPr txBox="1">
            <a:spLocks/>
          </p:cNvSpPr>
          <p:nvPr/>
        </p:nvSpPr>
        <p:spPr>
          <a:xfrm>
            <a:off x="26491114" y="11191948"/>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defTabSz="3761915" rtl="0" eaLnBrk="1" latinLnBrk="0" hangingPunct="1">
              <a:spcBef>
                <a:spcPct val="20000"/>
              </a:spcBef>
              <a:buFont typeface="Arial" pitchFamily="34" charset="0"/>
              <a:buNone/>
              <a:defRPr sz="2400" b="1" u="none" kern="1200" baseline="0">
                <a:solidFill>
                  <a:schemeClr val="bg1"/>
                </a:solidFill>
                <a:latin typeface="Century Gothic" panose="020B0502020202020204" pitchFamily="34" charset="0"/>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latin typeface="Century Gothic"/>
              </a:rPr>
              <a:t>Case Study</a:t>
            </a:r>
            <a:endParaRPr lang="en-US"/>
          </a:p>
        </p:txBody>
      </p:sp>
    </p:spTree>
    <p:extLst>
      <p:ext uri="{BB962C8B-B14F-4D97-AF65-F5344CB8AC3E}">
        <p14:creationId xmlns:p14="http://schemas.microsoft.com/office/powerpoint/2010/main" val="819956681"/>
      </p:ext>
    </p:extLst>
  </p:cSld>
  <p:clrMapOvr>
    <a:masterClrMapping/>
  </p:clrMapOvr>
</p:sld>
</file>

<file path=ppt/theme/theme1.xml><?xml version="1.0" encoding="utf-8"?>
<a:theme xmlns:a="http://schemas.openxmlformats.org/drawingml/2006/main" name="48x96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E5369E1ECDF148B9F6C93D337C9E35" ma:contentTypeVersion="19" ma:contentTypeDescription="Create a new document." ma:contentTypeScope="" ma:versionID="93f78808c9d07e216ee0af185db8d5f3">
  <xsd:schema xmlns:xsd="http://www.w3.org/2001/XMLSchema" xmlns:xs="http://www.w3.org/2001/XMLSchema" xmlns:p="http://schemas.microsoft.com/office/2006/metadata/properties" xmlns:ns2="2a389cb6-d84d-444e-95d6-34689d609018" xmlns:ns3="e4ccf907-24df-4b4e-8b25-c03d6d160ccc" targetNamespace="http://schemas.microsoft.com/office/2006/metadata/properties" ma:root="true" ma:fieldsID="7cde2ae0caf35d856ad1829faee32d30" ns2:_="" ns3:_="">
    <xsd:import namespace="2a389cb6-d84d-444e-95d6-34689d609018"/>
    <xsd:import namespace="e4ccf907-24df-4b4e-8b25-c03d6d160c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Privacy"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389cb6-d84d-444e-95d6-34689d6090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Privacy" ma:index="14" nillable="true" ma:displayName="Privacy" ma:format="Dropdown" ma:internalName="Privacy">
      <xsd:simpleType>
        <xsd:restriction base="dms:Text">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ccf907-24df-4b4e-8b25-c03d6d160c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4fd13e6-a2b9-46fc-89ec-73e2d4c6ab9b}" ma:internalName="TaxCatchAll" ma:showField="CatchAllData" ma:web="e4ccf907-24df-4b4e-8b25-c03d6d160c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389cb6-d84d-444e-95d6-34689d609018">
      <Terms xmlns="http://schemas.microsoft.com/office/infopath/2007/PartnerControls"/>
    </lcf76f155ced4ddcb4097134ff3c332f>
    <TaxCatchAll xmlns="e4ccf907-24df-4b4e-8b25-c03d6d160ccc" xsi:nil="true"/>
    <Privacy xmlns="2a389cb6-d84d-444e-95d6-34689d609018" xsi:nil="true"/>
  </documentManagement>
</p:properties>
</file>

<file path=customXml/itemProps1.xml><?xml version="1.0" encoding="utf-8"?>
<ds:datastoreItem xmlns:ds="http://schemas.openxmlformats.org/officeDocument/2006/customXml" ds:itemID="{2BCE6640-7EB2-412A-9FE2-87AC91D6544B}">
  <ds:schemaRefs>
    <ds:schemaRef ds:uri="http://schemas.microsoft.com/sharepoint/v3/contenttype/forms"/>
  </ds:schemaRefs>
</ds:datastoreItem>
</file>

<file path=customXml/itemProps2.xml><?xml version="1.0" encoding="utf-8"?>
<ds:datastoreItem xmlns:ds="http://schemas.openxmlformats.org/officeDocument/2006/customXml" ds:itemID="{107CCD33-9524-45CC-97B8-E7F8B0F84E6C}">
  <ds:schemaRefs>
    <ds:schemaRef ds:uri="2a389cb6-d84d-444e-95d6-34689d609018"/>
    <ds:schemaRef ds:uri="e4ccf907-24df-4b4e-8b25-c03d6d160c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D6E568-E1E1-46AC-958E-760F411D476B}">
  <ds:schemaRefs>
    <ds:schemaRef ds:uri="2a389cb6-d84d-444e-95d6-34689d609018"/>
    <ds:schemaRef ds:uri="7d7e56f6-e5ed-4419-a204-dda73870898f"/>
    <ds:schemaRef ds:uri="808c40d1-03bd-4ff1-8b2f-05dd8728e93d"/>
    <ds:schemaRef ds:uri="e4ccf907-24df-4b4e-8b25-c03d6d160c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PosterPresentations.com-48x96-Template</Template>
  <Application>Microsoft Office PowerPoint</Application>
  <PresentationFormat>Custom</PresentationFormat>
  <Slides>1</Slides>
  <Notes>1</Notes>
  <HiddenSlides>0</HiddenSlide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48x96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48x96 PowerPoint Presentation</dc:title>
  <dc:subject>Research poster presentation template </dc:subject>
  <dc:creator>PosterPresentations.com </dc:creator>
  <cp:keywords>48x96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revision>1</cp:revision>
  <cp:lastPrinted>2024-01-17T11:50:13Z</cp:lastPrinted>
  <dcterms:created xsi:type="dcterms:W3CDTF">2012-02-09T21:25:37Z</dcterms:created>
  <dcterms:modified xsi:type="dcterms:W3CDTF">2025-01-27T00:30:15Z</dcterms:modified>
  <cp:category>Research poster templates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0x01010052E5369E1ECDF148B9F6C93D337C9E35</vt:lpwstr>
  </property>
  <property fmtid="{D5CDD505-2E9C-101B-9397-08002B2CF9AE}" pid="3" name="MediaServiceImageTags">
    <vt:lpwstr/>
  </property>
</Properties>
</file>